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81" r:id="rId3"/>
    <p:sldId id="279" r:id="rId4"/>
    <p:sldId id="289" r:id="rId5"/>
    <p:sldId id="285" r:id="rId6"/>
    <p:sldId id="280" r:id="rId7"/>
    <p:sldId id="282" r:id="rId8"/>
    <p:sldId id="286" r:id="rId9"/>
    <p:sldId id="287"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6" autoAdjust="0"/>
    <p:restoredTop sz="94660"/>
  </p:normalViewPr>
  <p:slideViewPr>
    <p:cSldViewPr snapToGrid="0">
      <p:cViewPr varScale="1">
        <p:scale>
          <a:sx n="73" d="100"/>
          <a:sy n="73" d="100"/>
        </p:scale>
        <p:origin x="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E7CB0-844F-42B7-B184-AEB293C3A867}"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GB"/>
        </a:p>
      </dgm:t>
    </dgm:pt>
    <dgm:pt modelId="{B583CBEB-A9E0-449F-81CE-38FBAC2AB5B3}">
      <dgm:prSet phldrT="[Text]"/>
      <dgm:spPr/>
      <dgm:t>
        <a:bodyPr/>
        <a:lstStyle/>
        <a:p>
          <a:r>
            <a:rPr lang="en-GB" dirty="0">
              <a:solidFill>
                <a:schemeClr val="tx1"/>
              </a:solidFill>
            </a:rPr>
            <a:t>Study Selection*</a:t>
          </a:r>
        </a:p>
      </dgm:t>
    </dgm:pt>
    <dgm:pt modelId="{25AB7E76-B2DA-4C31-BE0C-BDAFA6F80E5B}" type="parTrans" cxnId="{F1171F9E-D9AE-44F7-80EA-E8AA0230A64F}">
      <dgm:prSet/>
      <dgm:spPr/>
      <dgm:t>
        <a:bodyPr/>
        <a:lstStyle/>
        <a:p>
          <a:endParaRPr lang="en-GB">
            <a:solidFill>
              <a:schemeClr val="tx1"/>
            </a:solidFill>
          </a:endParaRPr>
        </a:p>
      </dgm:t>
    </dgm:pt>
    <dgm:pt modelId="{A6CC3AF9-EDAD-474D-BF88-E03642111FC1}" type="sibTrans" cxnId="{F1171F9E-D9AE-44F7-80EA-E8AA0230A64F}">
      <dgm:prSet/>
      <dgm:spPr/>
      <dgm:t>
        <a:bodyPr/>
        <a:lstStyle/>
        <a:p>
          <a:endParaRPr lang="en-GB">
            <a:solidFill>
              <a:schemeClr val="tx1"/>
            </a:solidFill>
          </a:endParaRPr>
        </a:p>
      </dgm:t>
    </dgm:pt>
    <dgm:pt modelId="{D7125F3C-FD4B-4808-A7D6-55036980DC99}">
      <dgm:prSet phldrT="[Text]"/>
      <dgm:spPr/>
      <dgm:t>
        <a:bodyPr/>
        <a:lstStyle/>
        <a:p>
          <a:r>
            <a:rPr lang="en-GB" dirty="0">
              <a:solidFill>
                <a:schemeClr val="tx1"/>
              </a:solidFill>
            </a:rPr>
            <a:t>Charting Data*</a:t>
          </a:r>
        </a:p>
      </dgm:t>
    </dgm:pt>
    <dgm:pt modelId="{7BE9EA07-4C3A-4373-99CE-320D7EBEAC07}" type="parTrans" cxnId="{36932D52-2E1F-4B3B-B5F1-508531269B2D}">
      <dgm:prSet/>
      <dgm:spPr/>
      <dgm:t>
        <a:bodyPr/>
        <a:lstStyle/>
        <a:p>
          <a:endParaRPr lang="en-GB">
            <a:solidFill>
              <a:schemeClr val="tx1"/>
            </a:solidFill>
          </a:endParaRPr>
        </a:p>
      </dgm:t>
    </dgm:pt>
    <dgm:pt modelId="{A739D6FA-4872-4837-ADEE-7BF0EC26B82F}" type="sibTrans" cxnId="{36932D52-2E1F-4B3B-B5F1-508531269B2D}">
      <dgm:prSet/>
      <dgm:spPr/>
      <dgm:t>
        <a:bodyPr/>
        <a:lstStyle/>
        <a:p>
          <a:endParaRPr lang="en-GB">
            <a:solidFill>
              <a:schemeClr val="tx1"/>
            </a:solidFill>
          </a:endParaRPr>
        </a:p>
      </dgm:t>
    </dgm:pt>
    <dgm:pt modelId="{015623E7-2F11-41DE-9ADB-CD2256999941}">
      <dgm:prSet phldrT="[Text]"/>
      <dgm:spPr/>
      <dgm:t>
        <a:bodyPr/>
        <a:lstStyle/>
        <a:p>
          <a:r>
            <a:rPr lang="en-GB" dirty="0">
              <a:solidFill>
                <a:schemeClr val="tx1"/>
              </a:solidFill>
            </a:rPr>
            <a:t>Integrate Information*</a:t>
          </a:r>
        </a:p>
      </dgm:t>
    </dgm:pt>
    <dgm:pt modelId="{5EFD01BF-5031-4C8E-B729-B400063E0D92}" type="parTrans" cxnId="{2D83D1E3-579B-4FDC-8B6B-FC92B98A5281}">
      <dgm:prSet/>
      <dgm:spPr/>
      <dgm:t>
        <a:bodyPr/>
        <a:lstStyle/>
        <a:p>
          <a:endParaRPr lang="en-GB">
            <a:solidFill>
              <a:schemeClr val="tx1"/>
            </a:solidFill>
          </a:endParaRPr>
        </a:p>
      </dgm:t>
    </dgm:pt>
    <dgm:pt modelId="{C51F0664-6A68-43B7-B147-B4B348505F7D}" type="sibTrans" cxnId="{2D83D1E3-579B-4FDC-8B6B-FC92B98A5281}">
      <dgm:prSet/>
      <dgm:spPr/>
      <dgm:t>
        <a:bodyPr/>
        <a:lstStyle/>
        <a:p>
          <a:endParaRPr lang="en-GB">
            <a:solidFill>
              <a:schemeClr val="tx1"/>
            </a:solidFill>
          </a:endParaRPr>
        </a:p>
      </dgm:t>
    </dgm:pt>
    <dgm:pt modelId="{91D7254C-5A14-4039-A144-A18CB1F04404}">
      <dgm:prSet/>
      <dgm:spPr>
        <a:solidFill>
          <a:schemeClr val="tx2"/>
        </a:solidFill>
      </dgm:spPr>
      <dgm:t>
        <a:bodyPr/>
        <a:lstStyle/>
        <a:p>
          <a:r>
            <a:rPr lang="en-GB" dirty="0">
              <a:solidFill>
                <a:schemeClr val="tx1"/>
              </a:solidFill>
            </a:rPr>
            <a:t>Round Table Discussion</a:t>
          </a:r>
        </a:p>
      </dgm:t>
    </dgm:pt>
    <dgm:pt modelId="{6D5C1850-9B7B-4B0D-9137-54AB21E25DFB}" type="parTrans" cxnId="{562DF3DA-7B67-40C0-A36B-CB4614EE7F93}">
      <dgm:prSet/>
      <dgm:spPr/>
      <dgm:t>
        <a:bodyPr/>
        <a:lstStyle/>
        <a:p>
          <a:endParaRPr lang="en-GB">
            <a:solidFill>
              <a:schemeClr val="tx1"/>
            </a:solidFill>
          </a:endParaRPr>
        </a:p>
      </dgm:t>
    </dgm:pt>
    <dgm:pt modelId="{D2BD34F6-8AA5-4C77-8F85-F7604D21C7F3}" type="sibTrans" cxnId="{562DF3DA-7B67-40C0-A36B-CB4614EE7F93}">
      <dgm:prSet/>
      <dgm:spPr/>
      <dgm:t>
        <a:bodyPr/>
        <a:lstStyle/>
        <a:p>
          <a:endParaRPr lang="en-GB">
            <a:solidFill>
              <a:schemeClr val="tx1"/>
            </a:solidFill>
          </a:endParaRPr>
        </a:p>
      </dgm:t>
    </dgm:pt>
    <dgm:pt modelId="{C0CFABB4-4887-4E4B-9441-2058C35DA613}">
      <dgm:prSet/>
      <dgm:spPr/>
      <dgm:t>
        <a:bodyPr/>
        <a:lstStyle/>
        <a:p>
          <a:r>
            <a:rPr lang="en-GB" dirty="0">
              <a:solidFill>
                <a:schemeClr val="tx1"/>
              </a:solidFill>
            </a:rPr>
            <a:t>Identify relevant studies*</a:t>
          </a:r>
        </a:p>
      </dgm:t>
    </dgm:pt>
    <dgm:pt modelId="{DAC794D8-1CDA-486A-A647-4C35E220CC0D}" type="parTrans" cxnId="{296A5278-C195-424F-88F0-871413A1B37B}">
      <dgm:prSet/>
      <dgm:spPr/>
      <dgm:t>
        <a:bodyPr/>
        <a:lstStyle/>
        <a:p>
          <a:endParaRPr lang="en-GB">
            <a:solidFill>
              <a:schemeClr val="tx1"/>
            </a:solidFill>
          </a:endParaRPr>
        </a:p>
      </dgm:t>
    </dgm:pt>
    <dgm:pt modelId="{F26BE88C-F26C-449A-8E4C-4FD7D138E798}" type="sibTrans" cxnId="{296A5278-C195-424F-88F0-871413A1B37B}">
      <dgm:prSet/>
      <dgm:spPr/>
      <dgm:t>
        <a:bodyPr/>
        <a:lstStyle/>
        <a:p>
          <a:endParaRPr lang="en-GB">
            <a:solidFill>
              <a:schemeClr val="tx1"/>
            </a:solidFill>
          </a:endParaRPr>
        </a:p>
      </dgm:t>
    </dgm:pt>
    <dgm:pt modelId="{AECB0533-9593-46C3-8376-F9467EEB78E5}">
      <dgm:prSet/>
      <dgm:spPr>
        <a:solidFill>
          <a:schemeClr val="tx2"/>
        </a:solidFill>
      </dgm:spPr>
      <dgm:t>
        <a:bodyPr/>
        <a:lstStyle/>
        <a:p>
          <a:r>
            <a:rPr lang="en-GB" dirty="0">
              <a:solidFill>
                <a:schemeClr val="tx1"/>
              </a:solidFill>
            </a:rPr>
            <a:t>Identify focus of review and research questions</a:t>
          </a:r>
        </a:p>
      </dgm:t>
    </dgm:pt>
    <dgm:pt modelId="{4C20C36D-7117-4219-86E4-AE8B11172C68}" type="parTrans" cxnId="{3E8AECA9-2D8A-4D1E-A28B-61CE88E04C4B}">
      <dgm:prSet/>
      <dgm:spPr/>
      <dgm:t>
        <a:bodyPr/>
        <a:lstStyle/>
        <a:p>
          <a:endParaRPr lang="en-GB">
            <a:solidFill>
              <a:schemeClr val="tx1"/>
            </a:solidFill>
          </a:endParaRPr>
        </a:p>
      </dgm:t>
    </dgm:pt>
    <dgm:pt modelId="{189A0999-507B-429F-910E-3AEB48ADE0D1}" type="sibTrans" cxnId="{3E8AECA9-2D8A-4D1E-A28B-61CE88E04C4B}">
      <dgm:prSet/>
      <dgm:spPr/>
      <dgm:t>
        <a:bodyPr/>
        <a:lstStyle/>
        <a:p>
          <a:endParaRPr lang="en-GB">
            <a:solidFill>
              <a:schemeClr val="tx1"/>
            </a:solidFill>
          </a:endParaRPr>
        </a:p>
      </dgm:t>
    </dgm:pt>
    <dgm:pt modelId="{5C3A7995-048A-4323-A557-85652B44D4A0}">
      <dgm:prSet/>
      <dgm:spPr/>
      <dgm:t>
        <a:bodyPr/>
        <a:lstStyle/>
        <a:p>
          <a:r>
            <a:rPr lang="en-GB" dirty="0">
              <a:solidFill>
                <a:schemeClr val="tx1"/>
              </a:solidFill>
            </a:rPr>
            <a:t>Final paper and further deliverables*</a:t>
          </a:r>
        </a:p>
      </dgm:t>
    </dgm:pt>
    <dgm:pt modelId="{95614E8B-55AA-4B6F-A3C5-9341002CCC90}" type="parTrans" cxnId="{AA2F20B5-EA23-47D6-A6CD-D73DC0695AEE}">
      <dgm:prSet/>
      <dgm:spPr/>
      <dgm:t>
        <a:bodyPr/>
        <a:lstStyle/>
        <a:p>
          <a:endParaRPr lang="en-GB">
            <a:solidFill>
              <a:schemeClr val="tx1"/>
            </a:solidFill>
          </a:endParaRPr>
        </a:p>
      </dgm:t>
    </dgm:pt>
    <dgm:pt modelId="{537CA8F2-4FAA-4C5C-A1E0-477CA9D2C2E4}" type="sibTrans" cxnId="{AA2F20B5-EA23-47D6-A6CD-D73DC0695AEE}">
      <dgm:prSet/>
      <dgm:spPr/>
      <dgm:t>
        <a:bodyPr/>
        <a:lstStyle/>
        <a:p>
          <a:endParaRPr lang="en-GB">
            <a:solidFill>
              <a:schemeClr val="tx1"/>
            </a:solidFill>
          </a:endParaRPr>
        </a:p>
      </dgm:t>
    </dgm:pt>
    <dgm:pt modelId="{4B1F2EB2-D438-4B01-89AD-E9B40BB8D3EE}" type="pres">
      <dgm:prSet presAssocID="{497E7CB0-844F-42B7-B184-AEB293C3A867}" presName="CompostProcess" presStyleCnt="0">
        <dgm:presLayoutVars>
          <dgm:dir/>
          <dgm:resizeHandles val="exact"/>
        </dgm:presLayoutVars>
      </dgm:prSet>
      <dgm:spPr/>
    </dgm:pt>
    <dgm:pt modelId="{5F794EB3-3D0C-49FE-B1EA-46161F6AA28C}" type="pres">
      <dgm:prSet presAssocID="{497E7CB0-844F-42B7-B184-AEB293C3A867}" presName="arrow" presStyleLbl="bgShp" presStyleIdx="0" presStyleCnt="1" custLinFactNeighborX="10499"/>
      <dgm:spPr/>
    </dgm:pt>
    <dgm:pt modelId="{179622C4-CF77-4525-80D3-B3851EE9A2A1}" type="pres">
      <dgm:prSet presAssocID="{497E7CB0-844F-42B7-B184-AEB293C3A867}" presName="linearProcess" presStyleCnt="0"/>
      <dgm:spPr/>
    </dgm:pt>
    <dgm:pt modelId="{6ED9185B-79DD-44AF-8785-397618874B8C}" type="pres">
      <dgm:prSet presAssocID="{B583CBEB-A9E0-449F-81CE-38FBAC2AB5B3}" presName="textNode" presStyleLbl="node1" presStyleIdx="0" presStyleCnt="7" custLinFactX="200000" custLinFactNeighborX="256315" custLinFactNeighborY="2029">
        <dgm:presLayoutVars>
          <dgm:bulletEnabled val="1"/>
        </dgm:presLayoutVars>
      </dgm:prSet>
      <dgm:spPr/>
    </dgm:pt>
    <dgm:pt modelId="{BDE12D7C-D60F-4ED0-83E2-E4B28B2B2315}" type="pres">
      <dgm:prSet presAssocID="{A6CC3AF9-EDAD-474D-BF88-E03642111FC1}" presName="sibTrans" presStyleCnt="0"/>
      <dgm:spPr/>
    </dgm:pt>
    <dgm:pt modelId="{F2923B7F-B84C-42A0-9F6A-4444DC15BA50}" type="pres">
      <dgm:prSet presAssocID="{D7125F3C-FD4B-4808-A7D6-55036980DC99}" presName="textNode" presStyleLbl="node1" presStyleIdx="1" presStyleCnt="7" custLinFactX="200000" custLinFactNeighborX="239940" custLinFactNeighborY="3083">
        <dgm:presLayoutVars>
          <dgm:bulletEnabled val="1"/>
        </dgm:presLayoutVars>
      </dgm:prSet>
      <dgm:spPr/>
    </dgm:pt>
    <dgm:pt modelId="{D0341749-1B76-4068-A3A1-A3A1A15793E0}" type="pres">
      <dgm:prSet presAssocID="{A739D6FA-4872-4837-ADEE-7BF0EC26B82F}" presName="sibTrans" presStyleCnt="0"/>
      <dgm:spPr/>
    </dgm:pt>
    <dgm:pt modelId="{6B839845-A097-4EAD-931E-21A964767F10}" type="pres">
      <dgm:prSet presAssocID="{015623E7-2F11-41DE-9ADB-CD2256999941}" presName="textNode" presStyleLbl="node1" presStyleIdx="2" presStyleCnt="7" custLinFactX="200000" custLinFactNeighborX="236745" custLinFactNeighborY="3636">
        <dgm:presLayoutVars>
          <dgm:bulletEnabled val="1"/>
        </dgm:presLayoutVars>
      </dgm:prSet>
      <dgm:spPr/>
    </dgm:pt>
    <dgm:pt modelId="{5BADC268-0258-4576-9F59-D4FBFF65B373}" type="pres">
      <dgm:prSet presAssocID="{C51F0664-6A68-43B7-B147-B4B348505F7D}" presName="sibTrans" presStyleCnt="0"/>
      <dgm:spPr/>
    </dgm:pt>
    <dgm:pt modelId="{3C63CB66-708A-4A5F-9047-14A0FFE9B729}" type="pres">
      <dgm:prSet presAssocID="{91D7254C-5A14-4039-A144-A18CB1F04404}" presName="textNode" presStyleLbl="node1" presStyleIdx="3" presStyleCnt="7" custLinFactX="200000" custLinFactNeighborX="231145" custLinFactNeighborY="5612">
        <dgm:presLayoutVars>
          <dgm:bulletEnabled val="1"/>
        </dgm:presLayoutVars>
      </dgm:prSet>
      <dgm:spPr/>
    </dgm:pt>
    <dgm:pt modelId="{BDF526E2-C92F-4CD9-956C-AB58685DD957}" type="pres">
      <dgm:prSet presAssocID="{D2BD34F6-8AA5-4C77-8F85-F7604D21C7F3}" presName="sibTrans" presStyleCnt="0"/>
      <dgm:spPr/>
    </dgm:pt>
    <dgm:pt modelId="{BF5CED88-444F-45E9-98E1-8257DF1F6DF4}" type="pres">
      <dgm:prSet presAssocID="{C0CFABB4-4887-4E4B-9441-2058C35DA613}" presName="textNode" presStyleLbl="node1" presStyleIdx="4" presStyleCnt="7" custLinFactX="-296965" custLinFactNeighborX="-300000" custLinFactNeighborY="995">
        <dgm:presLayoutVars>
          <dgm:bulletEnabled val="1"/>
        </dgm:presLayoutVars>
      </dgm:prSet>
      <dgm:spPr/>
    </dgm:pt>
    <dgm:pt modelId="{A5DAFC45-7232-460E-AB6F-63866B9C02A4}" type="pres">
      <dgm:prSet presAssocID="{F26BE88C-F26C-449A-8E4C-4FD7D138E798}" presName="sibTrans" presStyleCnt="0"/>
      <dgm:spPr/>
    </dgm:pt>
    <dgm:pt modelId="{D729D314-EF1B-4167-9CBA-0B539671C28C}" type="pres">
      <dgm:prSet presAssocID="{AECB0533-9593-46C3-8376-F9467EEB78E5}" presName="textNode" presStyleLbl="node1" presStyleIdx="5" presStyleCnt="7" custLinFactX="-495569" custLinFactNeighborX="-500000" custLinFactNeighborY="1107">
        <dgm:presLayoutVars>
          <dgm:bulletEnabled val="1"/>
        </dgm:presLayoutVars>
      </dgm:prSet>
      <dgm:spPr/>
    </dgm:pt>
    <dgm:pt modelId="{835A2B98-FC58-46EE-ACA3-0EB36A5FC8FD}" type="pres">
      <dgm:prSet presAssocID="{189A0999-507B-429F-910E-3AEB48ADE0D1}" presName="sibTrans" presStyleCnt="0"/>
      <dgm:spPr/>
    </dgm:pt>
    <dgm:pt modelId="{76A51346-9996-4BB8-8392-C711D47733C7}" type="pres">
      <dgm:prSet presAssocID="{5C3A7995-048A-4323-A557-85652B44D4A0}" presName="textNode" presStyleLbl="node1" presStyleIdx="6" presStyleCnt="7" custLinFactNeighborX="14522" custLinFactNeighborY="3660">
        <dgm:presLayoutVars>
          <dgm:bulletEnabled val="1"/>
        </dgm:presLayoutVars>
      </dgm:prSet>
      <dgm:spPr/>
    </dgm:pt>
  </dgm:ptLst>
  <dgm:cxnLst>
    <dgm:cxn modelId="{7D910F2A-72D7-43DC-953B-1BE1EFA759BF}" type="presOf" srcId="{5C3A7995-048A-4323-A557-85652B44D4A0}" destId="{76A51346-9996-4BB8-8392-C711D47733C7}" srcOrd="0" destOrd="0" presId="urn:microsoft.com/office/officeart/2005/8/layout/hProcess9"/>
    <dgm:cxn modelId="{9B19FC3D-6FDB-4090-ADE0-4458AD0E3BE9}" type="presOf" srcId="{AECB0533-9593-46C3-8376-F9467EEB78E5}" destId="{D729D314-EF1B-4167-9CBA-0B539671C28C}" srcOrd="0" destOrd="0" presId="urn:microsoft.com/office/officeart/2005/8/layout/hProcess9"/>
    <dgm:cxn modelId="{7B03515E-F81D-4B33-BED0-670EAC87B90A}" type="presOf" srcId="{B583CBEB-A9E0-449F-81CE-38FBAC2AB5B3}" destId="{6ED9185B-79DD-44AF-8785-397618874B8C}" srcOrd="0" destOrd="0" presId="urn:microsoft.com/office/officeart/2005/8/layout/hProcess9"/>
    <dgm:cxn modelId="{36932D52-2E1F-4B3B-B5F1-508531269B2D}" srcId="{497E7CB0-844F-42B7-B184-AEB293C3A867}" destId="{D7125F3C-FD4B-4808-A7D6-55036980DC99}" srcOrd="1" destOrd="0" parTransId="{7BE9EA07-4C3A-4373-99CE-320D7EBEAC07}" sibTransId="{A739D6FA-4872-4837-ADEE-7BF0EC26B82F}"/>
    <dgm:cxn modelId="{E237DE73-E9E6-4821-AE10-AE3DB1E319A6}" type="presOf" srcId="{015623E7-2F11-41DE-9ADB-CD2256999941}" destId="{6B839845-A097-4EAD-931E-21A964767F10}" srcOrd="0" destOrd="0" presId="urn:microsoft.com/office/officeart/2005/8/layout/hProcess9"/>
    <dgm:cxn modelId="{296A5278-C195-424F-88F0-871413A1B37B}" srcId="{497E7CB0-844F-42B7-B184-AEB293C3A867}" destId="{C0CFABB4-4887-4E4B-9441-2058C35DA613}" srcOrd="4" destOrd="0" parTransId="{DAC794D8-1CDA-486A-A647-4C35E220CC0D}" sibTransId="{F26BE88C-F26C-449A-8E4C-4FD7D138E798}"/>
    <dgm:cxn modelId="{5A8DF996-1490-444B-BC1B-E4ACE2AD1BD0}" type="presOf" srcId="{91D7254C-5A14-4039-A144-A18CB1F04404}" destId="{3C63CB66-708A-4A5F-9047-14A0FFE9B729}" srcOrd="0" destOrd="0" presId="urn:microsoft.com/office/officeart/2005/8/layout/hProcess9"/>
    <dgm:cxn modelId="{F1171F9E-D9AE-44F7-80EA-E8AA0230A64F}" srcId="{497E7CB0-844F-42B7-B184-AEB293C3A867}" destId="{B583CBEB-A9E0-449F-81CE-38FBAC2AB5B3}" srcOrd="0" destOrd="0" parTransId="{25AB7E76-B2DA-4C31-BE0C-BDAFA6F80E5B}" sibTransId="{A6CC3AF9-EDAD-474D-BF88-E03642111FC1}"/>
    <dgm:cxn modelId="{5D5CD4A6-D8F4-4353-BA5B-BAC9CE7BC80A}" type="presOf" srcId="{497E7CB0-844F-42B7-B184-AEB293C3A867}" destId="{4B1F2EB2-D438-4B01-89AD-E9B40BB8D3EE}" srcOrd="0" destOrd="0" presId="urn:microsoft.com/office/officeart/2005/8/layout/hProcess9"/>
    <dgm:cxn modelId="{3E8AECA9-2D8A-4D1E-A28B-61CE88E04C4B}" srcId="{497E7CB0-844F-42B7-B184-AEB293C3A867}" destId="{AECB0533-9593-46C3-8376-F9467EEB78E5}" srcOrd="5" destOrd="0" parTransId="{4C20C36D-7117-4219-86E4-AE8B11172C68}" sibTransId="{189A0999-507B-429F-910E-3AEB48ADE0D1}"/>
    <dgm:cxn modelId="{AA2F20B5-EA23-47D6-A6CD-D73DC0695AEE}" srcId="{497E7CB0-844F-42B7-B184-AEB293C3A867}" destId="{5C3A7995-048A-4323-A557-85652B44D4A0}" srcOrd="6" destOrd="0" parTransId="{95614E8B-55AA-4B6F-A3C5-9341002CCC90}" sibTransId="{537CA8F2-4FAA-4C5C-A1E0-477CA9D2C2E4}"/>
    <dgm:cxn modelId="{CDC3F4B5-CB49-496C-9BB6-D1BF1B56281B}" type="presOf" srcId="{D7125F3C-FD4B-4808-A7D6-55036980DC99}" destId="{F2923B7F-B84C-42A0-9F6A-4444DC15BA50}" srcOrd="0" destOrd="0" presId="urn:microsoft.com/office/officeart/2005/8/layout/hProcess9"/>
    <dgm:cxn modelId="{562DF3DA-7B67-40C0-A36B-CB4614EE7F93}" srcId="{497E7CB0-844F-42B7-B184-AEB293C3A867}" destId="{91D7254C-5A14-4039-A144-A18CB1F04404}" srcOrd="3" destOrd="0" parTransId="{6D5C1850-9B7B-4B0D-9137-54AB21E25DFB}" sibTransId="{D2BD34F6-8AA5-4C77-8F85-F7604D21C7F3}"/>
    <dgm:cxn modelId="{2D83D1E3-579B-4FDC-8B6B-FC92B98A5281}" srcId="{497E7CB0-844F-42B7-B184-AEB293C3A867}" destId="{015623E7-2F11-41DE-9ADB-CD2256999941}" srcOrd="2" destOrd="0" parTransId="{5EFD01BF-5031-4C8E-B729-B400063E0D92}" sibTransId="{C51F0664-6A68-43B7-B147-B4B348505F7D}"/>
    <dgm:cxn modelId="{276BCEEE-EF7A-4312-9848-F77016453F9F}" type="presOf" srcId="{C0CFABB4-4887-4E4B-9441-2058C35DA613}" destId="{BF5CED88-444F-45E9-98E1-8257DF1F6DF4}" srcOrd="0" destOrd="0" presId="urn:microsoft.com/office/officeart/2005/8/layout/hProcess9"/>
    <dgm:cxn modelId="{29405789-E2CE-44FF-AF98-24B8ADFB0DEF}" type="presParOf" srcId="{4B1F2EB2-D438-4B01-89AD-E9B40BB8D3EE}" destId="{5F794EB3-3D0C-49FE-B1EA-46161F6AA28C}" srcOrd="0" destOrd="0" presId="urn:microsoft.com/office/officeart/2005/8/layout/hProcess9"/>
    <dgm:cxn modelId="{0027004E-DE39-4ED7-9259-7DBF4374D30D}" type="presParOf" srcId="{4B1F2EB2-D438-4B01-89AD-E9B40BB8D3EE}" destId="{179622C4-CF77-4525-80D3-B3851EE9A2A1}" srcOrd="1" destOrd="0" presId="urn:microsoft.com/office/officeart/2005/8/layout/hProcess9"/>
    <dgm:cxn modelId="{E3083EF1-3951-4938-8DE7-8F3D8CAB7B31}" type="presParOf" srcId="{179622C4-CF77-4525-80D3-B3851EE9A2A1}" destId="{6ED9185B-79DD-44AF-8785-397618874B8C}" srcOrd="0" destOrd="0" presId="urn:microsoft.com/office/officeart/2005/8/layout/hProcess9"/>
    <dgm:cxn modelId="{D831AFAC-0806-47BB-A2E6-FF988FFF147A}" type="presParOf" srcId="{179622C4-CF77-4525-80D3-B3851EE9A2A1}" destId="{BDE12D7C-D60F-4ED0-83E2-E4B28B2B2315}" srcOrd="1" destOrd="0" presId="urn:microsoft.com/office/officeart/2005/8/layout/hProcess9"/>
    <dgm:cxn modelId="{4E5ACB68-0971-46E9-B90B-786D3C699F58}" type="presParOf" srcId="{179622C4-CF77-4525-80D3-B3851EE9A2A1}" destId="{F2923B7F-B84C-42A0-9F6A-4444DC15BA50}" srcOrd="2" destOrd="0" presId="urn:microsoft.com/office/officeart/2005/8/layout/hProcess9"/>
    <dgm:cxn modelId="{BC26C162-D4AB-4F95-8475-7E9360A2AB3F}" type="presParOf" srcId="{179622C4-CF77-4525-80D3-B3851EE9A2A1}" destId="{D0341749-1B76-4068-A3A1-A3A1A15793E0}" srcOrd="3" destOrd="0" presId="urn:microsoft.com/office/officeart/2005/8/layout/hProcess9"/>
    <dgm:cxn modelId="{DA052189-C0FF-442F-B249-57301EB03044}" type="presParOf" srcId="{179622C4-CF77-4525-80D3-B3851EE9A2A1}" destId="{6B839845-A097-4EAD-931E-21A964767F10}" srcOrd="4" destOrd="0" presId="urn:microsoft.com/office/officeart/2005/8/layout/hProcess9"/>
    <dgm:cxn modelId="{A66828F4-3110-4FC5-AD8F-9B5398893CBF}" type="presParOf" srcId="{179622C4-CF77-4525-80D3-B3851EE9A2A1}" destId="{5BADC268-0258-4576-9F59-D4FBFF65B373}" srcOrd="5" destOrd="0" presId="urn:microsoft.com/office/officeart/2005/8/layout/hProcess9"/>
    <dgm:cxn modelId="{A8E6E1AB-621F-4844-B72A-746FE93A7DA3}" type="presParOf" srcId="{179622C4-CF77-4525-80D3-B3851EE9A2A1}" destId="{3C63CB66-708A-4A5F-9047-14A0FFE9B729}" srcOrd="6" destOrd="0" presId="urn:microsoft.com/office/officeart/2005/8/layout/hProcess9"/>
    <dgm:cxn modelId="{07601EBE-349B-4DFB-A0B7-D77F45B32F69}" type="presParOf" srcId="{179622C4-CF77-4525-80D3-B3851EE9A2A1}" destId="{BDF526E2-C92F-4CD9-956C-AB58685DD957}" srcOrd="7" destOrd="0" presId="urn:microsoft.com/office/officeart/2005/8/layout/hProcess9"/>
    <dgm:cxn modelId="{D3A2F1D2-5058-4098-86DA-B0DC296534B5}" type="presParOf" srcId="{179622C4-CF77-4525-80D3-B3851EE9A2A1}" destId="{BF5CED88-444F-45E9-98E1-8257DF1F6DF4}" srcOrd="8" destOrd="0" presId="urn:microsoft.com/office/officeart/2005/8/layout/hProcess9"/>
    <dgm:cxn modelId="{4B4ED36D-CC35-4040-8AAF-48123D36A9EB}" type="presParOf" srcId="{179622C4-CF77-4525-80D3-B3851EE9A2A1}" destId="{A5DAFC45-7232-460E-AB6F-63866B9C02A4}" srcOrd="9" destOrd="0" presId="urn:microsoft.com/office/officeart/2005/8/layout/hProcess9"/>
    <dgm:cxn modelId="{BD2C2BC6-8273-428E-B33D-63A68897DF50}" type="presParOf" srcId="{179622C4-CF77-4525-80D3-B3851EE9A2A1}" destId="{D729D314-EF1B-4167-9CBA-0B539671C28C}" srcOrd="10" destOrd="0" presId="urn:microsoft.com/office/officeart/2005/8/layout/hProcess9"/>
    <dgm:cxn modelId="{F53318AE-F915-4E33-9886-99B354F9DA42}" type="presParOf" srcId="{179622C4-CF77-4525-80D3-B3851EE9A2A1}" destId="{835A2B98-FC58-46EE-ACA3-0EB36A5FC8FD}" srcOrd="11" destOrd="0" presId="urn:microsoft.com/office/officeart/2005/8/layout/hProcess9"/>
    <dgm:cxn modelId="{B7B25F11-10EE-4A3C-B4E0-1F989247C285}" type="presParOf" srcId="{179622C4-CF77-4525-80D3-B3851EE9A2A1}" destId="{76A51346-9996-4BB8-8392-C711D47733C7}" srcOrd="1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1C692-6F89-469F-A736-D1D9AE7076B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1A06B6D5-42AC-4533-AD7E-420B7BB37942}">
      <dgm:prSet phldrT="[Text]"/>
      <dgm:spPr/>
      <dgm:t>
        <a:bodyPr/>
        <a:lstStyle/>
        <a:p>
          <a:r>
            <a:rPr lang="en-GB" b="1" dirty="0">
              <a:effectLst/>
              <a:latin typeface="Calibri" panose="020F0502020204030204" pitchFamily="34" charset="0"/>
              <a:ea typeface="Times New Roman" panose="02020603050405020304" pitchFamily="18" charset="0"/>
              <a:cs typeface="Times New Roman" panose="02020603050405020304" pitchFamily="18" charset="0"/>
            </a:rPr>
            <a:t>Session 1: </a:t>
          </a:r>
        </a:p>
        <a:p>
          <a:r>
            <a:rPr lang="en-GB" b="1" dirty="0">
              <a:effectLst/>
              <a:latin typeface="Calibri" panose="020F0502020204030204" pitchFamily="34" charset="0"/>
              <a:ea typeface="Times New Roman" panose="02020603050405020304" pitchFamily="18" charset="0"/>
              <a:cs typeface="Times New Roman" panose="02020603050405020304" pitchFamily="18" charset="0"/>
            </a:rPr>
            <a:t>10:00 – 11:30</a:t>
          </a:r>
          <a:endParaRPr lang="en-GB" dirty="0"/>
        </a:p>
      </dgm:t>
    </dgm:pt>
    <dgm:pt modelId="{472C651A-0FB2-4458-96A8-6E01F78A9203}" type="parTrans" cxnId="{63863708-CCC1-4235-84E6-4A18631CE749}">
      <dgm:prSet/>
      <dgm:spPr/>
      <dgm:t>
        <a:bodyPr/>
        <a:lstStyle/>
        <a:p>
          <a:endParaRPr lang="en-GB"/>
        </a:p>
      </dgm:t>
    </dgm:pt>
    <dgm:pt modelId="{5D7A30F6-2207-452B-B525-F28D44309008}" type="sibTrans" cxnId="{63863708-CCC1-4235-84E6-4A18631CE749}">
      <dgm:prSet/>
      <dgm:spPr/>
      <dgm:t>
        <a:bodyPr/>
        <a:lstStyle/>
        <a:p>
          <a:endParaRPr lang="en-GB"/>
        </a:p>
      </dgm:t>
    </dgm:pt>
    <dgm:pt modelId="{6B04005B-2C9B-4C67-917F-B681E4C1D2A4}">
      <dgm:prSet phldrT="[Text]"/>
      <dgm:spPr>
        <a:solidFill>
          <a:schemeClr val="tx2">
            <a:lumMod val="20000"/>
            <a:lumOff val="80000"/>
          </a:schemeClr>
        </a:solidFill>
      </dgm:spPr>
      <dgm:t>
        <a:bodyPr/>
        <a:lstStyle/>
        <a:p>
          <a:pPr>
            <a:buClrTx/>
            <a:buFont typeface="Arial" panose="020B0604020202020204" pitchFamily="34" charset="0"/>
            <a:buChar char="•"/>
          </a:pPr>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Welcome and introductions</a:t>
          </a:r>
          <a:endParaRPr lang="en-GB" dirty="0">
            <a:solidFill>
              <a:schemeClr val="tx1"/>
            </a:solidFill>
          </a:endParaRPr>
        </a:p>
      </dgm:t>
    </dgm:pt>
    <dgm:pt modelId="{26D17974-BC82-40A8-9C66-97297EC6AFA3}" type="parTrans" cxnId="{64B632E6-C12E-43C4-8079-CB892C2BF745}">
      <dgm:prSet/>
      <dgm:spPr/>
      <dgm:t>
        <a:bodyPr/>
        <a:lstStyle/>
        <a:p>
          <a:endParaRPr lang="en-GB"/>
        </a:p>
      </dgm:t>
    </dgm:pt>
    <dgm:pt modelId="{DA3AFE8F-7738-46D1-892B-6CF6C161D9BE}" type="sibTrans" cxnId="{64B632E6-C12E-43C4-8079-CB892C2BF745}">
      <dgm:prSet/>
      <dgm:spPr/>
      <dgm:t>
        <a:bodyPr/>
        <a:lstStyle/>
        <a:p>
          <a:endParaRPr lang="en-GB"/>
        </a:p>
      </dgm:t>
    </dgm:pt>
    <dgm:pt modelId="{43B6597C-ABCD-4918-BE00-46DA0BF37651}">
      <dgm:prSet phldrT="[Text]"/>
      <dgm:spPr/>
      <dgm:t>
        <a:bodyPr/>
        <a:lstStyle/>
        <a:p>
          <a:r>
            <a:rPr lang="en-GB" b="1" dirty="0">
              <a:effectLst/>
              <a:latin typeface="Calibri" panose="020F0502020204030204" pitchFamily="34" charset="0"/>
              <a:ea typeface="Times New Roman" panose="02020603050405020304" pitchFamily="18" charset="0"/>
              <a:cs typeface="Times New Roman" panose="02020603050405020304" pitchFamily="18" charset="0"/>
            </a:rPr>
            <a:t>Session 2: </a:t>
          </a:r>
        </a:p>
        <a:p>
          <a:r>
            <a:rPr lang="en-GB" b="1" dirty="0">
              <a:effectLst/>
              <a:latin typeface="Calibri" panose="020F0502020204030204" pitchFamily="34" charset="0"/>
              <a:ea typeface="Times New Roman" panose="02020603050405020304" pitchFamily="18" charset="0"/>
              <a:cs typeface="Times New Roman" panose="02020603050405020304" pitchFamily="18" charset="0"/>
            </a:rPr>
            <a:t>11:45 – 13:15</a:t>
          </a:r>
          <a:endParaRPr lang="en-GB" dirty="0"/>
        </a:p>
      </dgm:t>
    </dgm:pt>
    <dgm:pt modelId="{9A3C6B0D-9CA7-441A-9BA2-AF8BBC0F0066}" type="parTrans" cxnId="{02F7C672-349E-44D2-882F-0F13A1245EFB}">
      <dgm:prSet/>
      <dgm:spPr/>
      <dgm:t>
        <a:bodyPr/>
        <a:lstStyle/>
        <a:p>
          <a:endParaRPr lang="en-GB"/>
        </a:p>
      </dgm:t>
    </dgm:pt>
    <dgm:pt modelId="{63BFFF04-450F-4D72-8B9D-A5E28204126C}" type="sibTrans" cxnId="{02F7C672-349E-44D2-882F-0F13A1245EFB}">
      <dgm:prSet/>
      <dgm:spPr/>
      <dgm:t>
        <a:bodyPr/>
        <a:lstStyle/>
        <a:p>
          <a:endParaRPr lang="en-GB"/>
        </a:p>
      </dgm:t>
    </dgm:pt>
    <dgm:pt modelId="{7AE60062-B7E2-4FB6-AE23-7E96070F47A9}">
      <dgm:prSet phldrT="[Text]"/>
      <dgm:spPr>
        <a:solidFill>
          <a:schemeClr val="tx2">
            <a:lumMod val="60000"/>
            <a:lumOff val="40000"/>
          </a:schemeClr>
        </a:solidFill>
      </dgm:spPr>
      <dgm:t>
        <a:bodyPr/>
        <a:lstStyle/>
        <a:p>
          <a:pPr>
            <a:buClrTx/>
            <a:buFont typeface="Symbol" panose="05050102010706020507" pitchFamily="18" charset="2"/>
            <a:buChar char=""/>
          </a:pPr>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Panel receiving feedback from each group.</a:t>
          </a:r>
          <a:endParaRPr lang="en-GB" dirty="0">
            <a:solidFill>
              <a:schemeClr val="tx1"/>
            </a:solidFill>
          </a:endParaRPr>
        </a:p>
      </dgm:t>
    </dgm:pt>
    <dgm:pt modelId="{9BB0E1E4-FA3A-44EA-AE9B-945A211DC630}" type="parTrans" cxnId="{D230F5A6-650C-4516-A4B1-A46973210309}">
      <dgm:prSet/>
      <dgm:spPr/>
      <dgm:t>
        <a:bodyPr/>
        <a:lstStyle/>
        <a:p>
          <a:endParaRPr lang="en-GB"/>
        </a:p>
      </dgm:t>
    </dgm:pt>
    <dgm:pt modelId="{16A6CCF3-9D4F-4578-A03C-7EBFA7B6176C}" type="sibTrans" cxnId="{D230F5A6-650C-4516-A4B1-A46973210309}">
      <dgm:prSet/>
      <dgm:spPr/>
      <dgm:t>
        <a:bodyPr/>
        <a:lstStyle/>
        <a:p>
          <a:endParaRPr lang="en-GB"/>
        </a:p>
      </dgm:t>
    </dgm:pt>
    <dgm:pt modelId="{19E83F17-AAE8-4345-B9DF-F53459E9D87A}">
      <dgm:prSet/>
      <dgm:spPr>
        <a:solidFill>
          <a:schemeClr val="tx2">
            <a:lumMod val="20000"/>
            <a:lumOff val="80000"/>
          </a:schemeClr>
        </a:solidFill>
      </dgm:spPr>
      <dgm:t>
        <a:bodyPr/>
        <a:lstStyle/>
        <a:p>
          <a:pPr>
            <a:buClrTx/>
            <a:buFont typeface="Arial" panose="020B0604020202020204" pitchFamily="34" charset="0"/>
            <a:buChar char="•"/>
          </a:pPr>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Presentation: The challenges for young people with life-limiting conditions transitioning from children’s to adult services.</a:t>
          </a:r>
        </a:p>
      </dgm:t>
    </dgm:pt>
    <dgm:pt modelId="{48943A0B-9AEA-46FA-B58F-760B1CB99B5D}" type="parTrans" cxnId="{DAD959B7-50B6-42BD-A9C4-466B9E3501E7}">
      <dgm:prSet/>
      <dgm:spPr/>
      <dgm:t>
        <a:bodyPr/>
        <a:lstStyle/>
        <a:p>
          <a:endParaRPr lang="en-GB"/>
        </a:p>
      </dgm:t>
    </dgm:pt>
    <dgm:pt modelId="{FBE608EE-CCCD-412A-AB0F-D71886861727}" type="sibTrans" cxnId="{DAD959B7-50B6-42BD-A9C4-466B9E3501E7}">
      <dgm:prSet/>
      <dgm:spPr/>
      <dgm:t>
        <a:bodyPr/>
        <a:lstStyle/>
        <a:p>
          <a:endParaRPr lang="en-GB"/>
        </a:p>
      </dgm:t>
    </dgm:pt>
    <dgm:pt modelId="{43095246-1134-48AE-8B15-FC8FBEE64640}">
      <dgm:prSet/>
      <dgm:spPr>
        <a:solidFill>
          <a:schemeClr val="tx2">
            <a:lumMod val="20000"/>
            <a:lumOff val="80000"/>
          </a:schemeClr>
        </a:solidFill>
      </dgm:spPr>
      <dgm:t>
        <a:bodyPr/>
        <a:lstStyle/>
        <a:p>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Presentation: ‘The proposed Scoping Review’</a:t>
          </a:r>
        </a:p>
      </dgm:t>
    </dgm:pt>
    <dgm:pt modelId="{09B5FB07-DBAC-4A29-A4DF-3C4862E50766}" type="parTrans" cxnId="{599606CA-2091-4685-8D46-15B81A52E84A}">
      <dgm:prSet/>
      <dgm:spPr/>
      <dgm:t>
        <a:bodyPr/>
        <a:lstStyle/>
        <a:p>
          <a:endParaRPr lang="en-GB"/>
        </a:p>
      </dgm:t>
    </dgm:pt>
    <dgm:pt modelId="{662E18C9-A89E-4362-B57E-42A3BE0D6807}" type="sibTrans" cxnId="{599606CA-2091-4685-8D46-15B81A52E84A}">
      <dgm:prSet/>
      <dgm:spPr/>
      <dgm:t>
        <a:bodyPr/>
        <a:lstStyle/>
        <a:p>
          <a:endParaRPr lang="en-GB"/>
        </a:p>
      </dgm:t>
    </dgm:pt>
    <dgm:pt modelId="{71E5E6F8-3858-4D6E-A20B-8C77080FD3CC}">
      <dgm:prSet/>
      <dgm:spPr>
        <a:solidFill>
          <a:schemeClr val="tx2">
            <a:lumMod val="20000"/>
            <a:lumOff val="80000"/>
          </a:schemeClr>
        </a:solidFill>
      </dgm:spPr>
      <dgm:t>
        <a:bodyPr/>
        <a:lstStyle/>
        <a:p>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Deliberative workshop session: identifying the research questions (breakout groups)</a:t>
          </a:r>
        </a:p>
      </dgm:t>
    </dgm:pt>
    <dgm:pt modelId="{8EF45C3B-2AB5-4202-A03F-B1F0F14F86D7}" type="parTrans" cxnId="{303C5630-47E3-481D-9217-8F0150E96A96}">
      <dgm:prSet/>
      <dgm:spPr/>
      <dgm:t>
        <a:bodyPr/>
        <a:lstStyle/>
        <a:p>
          <a:endParaRPr lang="en-GB"/>
        </a:p>
      </dgm:t>
    </dgm:pt>
    <dgm:pt modelId="{5FF30174-625C-44DE-9C97-A3F1D2A8B6EC}" type="sibTrans" cxnId="{303C5630-47E3-481D-9217-8F0150E96A96}">
      <dgm:prSet/>
      <dgm:spPr/>
      <dgm:t>
        <a:bodyPr/>
        <a:lstStyle/>
        <a:p>
          <a:endParaRPr lang="en-GB"/>
        </a:p>
      </dgm:t>
    </dgm:pt>
    <dgm:pt modelId="{B6E04A7B-4411-446F-B1E2-3A39BC228D3F}">
      <dgm:prSet/>
      <dgm:spPr>
        <a:solidFill>
          <a:schemeClr val="tx2">
            <a:lumMod val="60000"/>
            <a:lumOff val="40000"/>
          </a:schemeClr>
        </a:solidFill>
      </dgm:spPr>
      <dgm:t>
        <a:bodyPr/>
        <a:lstStyle/>
        <a:p>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Panel discussion: Triaging the research question(s)</a:t>
          </a:r>
        </a:p>
      </dgm:t>
    </dgm:pt>
    <dgm:pt modelId="{5EA89E8D-866C-4EEC-8DAD-ABEA41940A77}" type="parTrans" cxnId="{B3B4BE47-FBE8-425B-8045-73949F6A9FE5}">
      <dgm:prSet/>
      <dgm:spPr/>
      <dgm:t>
        <a:bodyPr/>
        <a:lstStyle/>
        <a:p>
          <a:endParaRPr lang="en-GB"/>
        </a:p>
      </dgm:t>
    </dgm:pt>
    <dgm:pt modelId="{9F511017-5ADF-457A-B57A-7B1C3F8299E2}" type="sibTrans" cxnId="{B3B4BE47-FBE8-425B-8045-73949F6A9FE5}">
      <dgm:prSet/>
      <dgm:spPr/>
      <dgm:t>
        <a:bodyPr/>
        <a:lstStyle/>
        <a:p>
          <a:endParaRPr lang="en-GB"/>
        </a:p>
      </dgm:t>
    </dgm:pt>
    <dgm:pt modelId="{5365853D-03CE-44EC-9BFE-658CEB615CB4}">
      <dgm:prSet/>
      <dgm:spPr>
        <a:solidFill>
          <a:schemeClr val="tx2">
            <a:lumMod val="60000"/>
            <a:lumOff val="40000"/>
          </a:schemeClr>
        </a:solidFill>
      </dgm:spPr>
      <dgm:t>
        <a:bodyPr/>
        <a:lstStyle/>
        <a:p>
          <a:r>
            <a:rPr lang="en-GB"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Deliberative workshop session: Bringing the research questions together.</a:t>
          </a:r>
        </a:p>
      </dgm:t>
    </dgm:pt>
    <dgm:pt modelId="{3CC39A68-E49F-4950-ADE3-7CE887B69E62}" type="parTrans" cxnId="{5927E61F-E72B-4D3D-ADEF-BED828A744AC}">
      <dgm:prSet/>
      <dgm:spPr/>
      <dgm:t>
        <a:bodyPr/>
        <a:lstStyle/>
        <a:p>
          <a:endParaRPr lang="en-GB"/>
        </a:p>
      </dgm:t>
    </dgm:pt>
    <dgm:pt modelId="{2151F446-3ED4-422A-A47D-939DE00919AE}" type="sibTrans" cxnId="{5927E61F-E72B-4D3D-ADEF-BED828A744AC}">
      <dgm:prSet/>
      <dgm:spPr/>
      <dgm:t>
        <a:bodyPr/>
        <a:lstStyle/>
        <a:p>
          <a:endParaRPr lang="en-GB"/>
        </a:p>
      </dgm:t>
    </dgm:pt>
    <dgm:pt modelId="{4F379689-27DE-4AA0-941C-9A27EA901CD4}" type="pres">
      <dgm:prSet presAssocID="{6D81C692-6F89-469F-A736-D1D9AE7076B7}" presName="Name0" presStyleCnt="0">
        <dgm:presLayoutVars>
          <dgm:dir/>
          <dgm:animLvl val="lvl"/>
          <dgm:resizeHandles val="exact"/>
        </dgm:presLayoutVars>
      </dgm:prSet>
      <dgm:spPr/>
    </dgm:pt>
    <dgm:pt modelId="{ED625D28-C74A-407D-872D-185D6C68CEC1}" type="pres">
      <dgm:prSet presAssocID="{1A06B6D5-42AC-4533-AD7E-420B7BB37942}" presName="linNode" presStyleCnt="0"/>
      <dgm:spPr/>
    </dgm:pt>
    <dgm:pt modelId="{E1766D19-55F4-40E2-9E61-E101FA1D19CB}" type="pres">
      <dgm:prSet presAssocID="{1A06B6D5-42AC-4533-AD7E-420B7BB37942}" presName="parTx" presStyleLbl="revTx" presStyleIdx="0" presStyleCnt="2" custScaleX="80102" custLinFactNeighborX="-28961">
        <dgm:presLayoutVars>
          <dgm:chMax val="1"/>
          <dgm:bulletEnabled val="1"/>
        </dgm:presLayoutVars>
      </dgm:prSet>
      <dgm:spPr/>
    </dgm:pt>
    <dgm:pt modelId="{656CD5A5-D7DF-4468-AD3D-F7B622909C6F}" type="pres">
      <dgm:prSet presAssocID="{1A06B6D5-42AC-4533-AD7E-420B7BB37942}" presName="bracket" presStyleLbl="parChTrans1D1" presStyleIdx="0" presStyleCnt="2"/>
      <dgm:spPr/>
    </dgm:pt>
    <dgm:pt modelId="{09918DF8-6B94-4FB7-B52A-1F83E5F8CE76}" type="pres">
      <dgm:prSet presAssocID="{1A06B6D5-42AC-4533-AD7E-420B7BB37942}" presName="spH" presStyleCnt="0"/>
      <dgm:spPr/>
    </dgm:pt>
    <dgm:pt modelId="{71F935DB-45F4-4517-8200-1F6634DCFFA6}" type="pres">
      <dgm:prSet presAssocID="{1A06B6D5-42AC-4533-AD7E-420B7BB37942}" presName="desTx" presStyleLbl="node1" presStyleIdx="0" presStyleCnt="2">
        <dgm:presLayoutVars>
          <dgm:bulletEnabled val="1"/>
        </dgm:presLayoutVars>
      </dgm:prSet>
      <dgm:spPr/>
    </dgm:pt>
    <dgm:pt modelId="{E30E4AB8-46E9-4F06-8FA2-6687522AB7F7}" type="pres">
      <dgm:prSet presAssocID="{5D7A30F6-2207-452B-B525-F28D44309008}" presName="spV" presStyleCnt="0"/>
      <dgm:spPr/>
    </dgm:pt>
    <dgm:pt modelId="{49EFBD23-CBDB-4A2C-82A1-55B596D86849}" type="pres">
      <dgm:prSet presAssocID="{43B6597C-ABCD-4918-BE00-46DA0BF37651}" presName="linNode" presStyleCnt="0"/>
      <dgm:spPr/>
    </dgm:pt>
    <dgm:pt modelId="{58E631C3-33C3-431F-B791-19B43FADFDDD}" type="pres">
      <dgm:prSet presAssocID="{43B6597C-ABCD-4918-BE00-46DA0BF37651}" presName="parTx" presStyleLbl="revTx" presStyleIdx="1" presStyleCnt="2" custScaleX="77423" custLinFactNeighborX="-30694">
        <dgm:presLayoutVars>
          <dgm:chMax val="1"/>
          <dgm:bulletEnabled val="1"/>
        </dgm:presLayoutVars>
      </dgm:prSet>
      <dgm:spPr/>
    </dgm:pt>
    <dgm:pt modelId="{8672708A-5A84-46EF-8C5F-785340E72ECA}" type="pres">
      <dgm:prSet presAssocID="{43B6597C-ABCD-4918-BE00-46DA0BF37651}" presName="bracket" presStyleLbl="parChTrans1D1" presStyleIdx="1" presStyleCnt="2"/>
      <dgm:spPr/>
    </dgm:pt>
    <dgm:pt modelId="{547834B8-7FFA-4297-996F-76B5D6E0B460}" type="pres">
      <dgm:prSet presAssocID="{43B6597C-ABCD-4918-BE00-46DA0BF37651}" presName="spH" presStyleCnt="0"/>
      <dgm:spPr/>
    </dgm:pt>
    <dgm:pt modelId="{EF613C95-6489-487D-A339-86383FA3A977}" type="pres">
      <dgm:prSet presAssocID="{43B6597C-ABCD-4918-BE00-46DA0BF37651}" presName="desTx" presStyleLbl="node1" presStyleIdx="1" presStyleCnt="2" custScaleX="100236">
        <dgm:presLayoutVars>
          <dgm:bulletEnabled val="1"/>
        </dgm:presLayoutVars>
      </dgm:prSet>
      <dgm:spPr/>
    </dgm:pt>
  </dgm:ptLst>
  <dgm:cxnLst>
    <dgm:cxn modelId="{63863708-CCC1-4235-84E6-4A18631CE749}" srcId="{6D81C692-6F89-469F-A736-D1D9AE7076B7}" destId="{1A06B6D5-42AC-4533-AD7E-420B7BB37942}" srcOrd="0" destOrd="0" parTransId="{472C651A-0FB2-4458-96A8-6E01F78A9203}" sibTransId="{5D7A30F6-2207-452B-B525-F28D44309008}"/>
    <dgm:cxn modelId="{5927E61F-E72B-4D3D-ADEF-BED828A744AC}" srcId="{43B6597C-ABCD-4918-BE00-46DA0BF37651}" destId="{5365853D-03CE-44EC-9BFE-658CEB615CB4}" srcOrd="2" destOrd="0" parTransId="{3CC39A68-E49F-4950-ADE3-7CE887B69E62}" sibTransId="{2151F446-3ED4-422A-A47D-939DE00919AE}"/>
    <dgm:cxn modelId="{5AB2312F-0427-4F74-B898-93863BF2E855}" type="presOf" srcId="{6D81C692-6F89-469F-A736-D1D9AE7076B7}" destId="{4F379689-27DE-4AA0-941C-9A27EA901CD4}" srcOrd="0" destOrd="0" presId="urn:diagrams.loki3.com/BracketList"/>
    <dgm:cxn modelId="{08EE602F-331E-4BD0-94FA-B75F6C2DC7A0}" type="presOf" srcId="{B6E04A7B-4411-446F-B1E2-3A39BC228D3F}" destId="{EF613C95-6489-487D-A339-86383FA3A977}" srcOrd="0" destOrd="1" presId="urn:diagrams.loki3.com/BracketList"/>
    <dgm:cxn modelId="{303C5630-47E3-481D-9217-8F0150E96A96}" srcId="{1A06B6D5-42AC-4533-AD7E-420B7BB37942}" destId="{71E5E6F8-3858-4D6E-A20B-8C77080FD3CC}" srcOrd="3" destOrd="0" parTransId="{8EF45C3B-2AB5-4202-A03F-B1F0F14F86D7}" sibTransId="{5FF30174-625C-44DE-9C97-A3F1D2A8B6EC}"/>
    <dgm:cxn modelId="{EE2D1C33-D46A-4D16-AAC3-E6BCBFF03D03}" type="presOf" srcId="{1A06B6D5-42AC-4533-AD7E-420B7BB37942}" destId="{E1766D19-55F4-40E2-9E61-E101FA1D19CB}" srcOrd="0" destOrd="0" presId="urn:diagrams.loki3.com/BracketList"/>
    <dgm:cxn modelId="{35637B5D-B025-45FE-BC85-F3011A1B76ED}" type="presOf" srcId="{5365853D-03CE-44EC-9BFE-658CEB615CB4}" destId="{EF613C95-6489-487D-A339-86383FA3A977}" srcOrd="0" destOrd="2" presId="urn:diagrams.loki3.com/BracketList"/>
    <dgm:cxn modelId="{7A52CE5F-D43B-4AB6-8F0B-9A9488E4758B}" type="presOf" srcId="{71E5E6F8-3858-4D6E-A20B-8C77080FD3CC}" destId="{71F935DB-45F4-4517-8200-1F6634DCFFA6}" srcOrd="0" destOrd="3" presId="urn:diagrams.loki3.com/BracketList"/>
    <dgm:cxn modelId="{B3B4BE47-FBE8-425B-8045-73949F6A9FE5}" srcId="{43B6597C-ABCD-4918-BE00-46DA0BF37651}" destId="{B6E04A7B-4411-446F-B1E2-3A39BC228D3F}" srcOrd="1" destOrd="0" parTransId="{5EA89E8D-866C-4EEC-8DAD-ABEA41940A77}" sibTransId="{9F511017-5ADF-457A-B57A-7B1C3F8299E2}"/>
    <dgm:cxn modelId="{02F7C672-349E-44D2-882F-0F13A1245EFB}" srcId="{6D81C692-6F89-469F-A736-D1D9AE7076B7}" destId="{43B6597C-ABCD-4918-BE00-46DA0BF37651}" srcOrd="1" destOrd="0" parTransId="{9A3C6B0D-9CA7-441A-9BA2-AF8BBC0F0066}" sibTransId="{63BFFF04-450F-4D72-8B9D-A5E28204126C}"/>
    <dgm:cxn modelId="{011F8974-D3B0-4F40-AFDA-647517F28959}" type="presOf" srcId="{43B6597C-ABCD-4918-BE00-46DA0BF37651}" destId="{58E631C3-33C3-431F-B791-19B43FADFDDD}" srcOrd="0" destOrd="0" presId="urn:diagrams.loki3.com/BracketList"/>
    <dgm:cxn modelId="{D230F5A6-650C-4516-A4B1-A46973210309}" srcId="{43B6597C-ABCD-4918-BE00-46DA0BF37651}" destId="{7AE60062-B7E2-4FB6-AE23-7E96070F47A9}" srcOrd="0" destOrd="0" parTransId="{9BB0E1E4-FA3A-44EA-AE9B-945A211DC630}" sibTransId="{16A6CCF3-9D4F-4578-A03C-7EBFA7B6176C}"/>
    <dgm:cxn modelId="{DAD959B7-50B6-42BD-A9C4-466B9E3501E7}" srcId="{1A06B6D5-42AC-4533-AD7E-420B7BB37942}" destId="{19E83F17-AAE8-4345-B9DF-F53459E9D87A}" srcOrd="1" destOrd="0" parTransId="{48943A0B-9AEA-46FA-B58F-760B1CB99B5D}" sibTransId="{FBE608EE-CCCD-412A-AB0F-D71886861727}"/>
    <dgm:cxn modelId="{A45BCCC3-9C79-48AD-8991-89D7A3C53E85}" type="presOf" srcId="{6B04005B-2C9B-4C67-917F-B681E4C1D2A4}" destId="{71F935DB-45F4-4517-8200-1F6634DCFFA6}" srcOrd="0" destOrd="0" presId="urn:diagrams.loki3.com/BracketList"/>
    <dgm:cxn modelId="{599606CA-2091-4685-8D46-15B81A52E84A}" srcId="{1A06B6D5-42AC-4533-AD7E-420B7BB37942}" destId="{43095246-1134-48AE-8B15-FC8FBEE64640}" srcOrd="2" destOrd="0" parTransId="{09B5FB07-DBAC-4A29-A4DF-3C4862E50766}" sibTransId="{662E18C9-A89E-4362-B57E-42A3BE0D6807}"/>
    <dgm:cxn modelId="{807690DE-A358-4F6E-B4B7-EF175AC033A8}" type="presOf" srcId="{7AE60062-B7E2-4FB6-AE23-7E96070F47A9}" destId="{EF613C95-6489-487D-A339-86383FA3A977}" srcOrd="0" destOrd="0" presId="urn:diagrams.loki3.com/BracketList"/>
    <dgm:cxn modelId="{64B632E6-C12E-43C4-8079-CB892C2BF745}" srcId="{1A06B6D5-42AC-4533-AD7E-420B7BB37942}" destId="{6B04005B-2C9B-4C67-917F-B681E4C1D2A4}" srcOrd="0" destOrd="0" parTransId="{26D17974-BC82-40A8-9C66-97297EC6AFA3}" sibTransId="{DA3AFE8F-7738-46D1-892B-6CF6C161D9BE}"/>
    <dgm:cxn modelId="{EFB87FE8-32D7-40EB-855E-206FA1372EF0}" type="presOf" srcId="{19E83F17-AAE8-4345-B9DF-F53459E9D87A}" destId="{71F935DB-45F4-4517-8200-1F6634DCFFA6}" srcOrd="0" destOrd="1" presId="urn:diagrams.loki3.com/BracketList"/>
    <dgm:cxn modelId="{3917C5FA-252E-453D-8C32-92FBF00524AC}" type="presOf" srcId="{43095246-1134-48AE-8B15-FC8FBEE64640}" destId="{71F935DB-45F4-4517-8200-1F6634DCFFA6}" srcOrd="0" destOrd="2" presId="urn:diagrams.loki3.com/BracketList"/>
    <dgm:cxn modelId="{AAC5B616-5414-4B61-9041-E2021FBED43D}" type="presParOf" srcId="{4F379689-27DE-4AA0-941C-9A27EA901CD4}" destId="{ED625D28-C74A-407D-872D-185D6C68CEC1}" srcOrd="0" destOrd="0" presId="urn:diagrams.loki3.com/BracketList"/>
    <dgm:cxn modelId="{A3C4AFD8-E515-403A-96E9-9631A4B956DB}" type="presParOf" srcId="{ED625D28-C74A-407D-872D-185D6C68CEC1}" destId="{E1766D19-55F4-40E2-9E61-E101FA1D19CB}" srcOrd="0" destOrd="0" presId="urn:diagrams.loki3.com/BracketList"/>
    <dgm:cxn modelId="{ADB1862D-2821-410F-9719-65444D6BEEA8}" type="presParOf" srcId="{ED625D28-C74A-407D-872D-185D6C68CEC1}" destId="{656CD5A5-D7DF-4468-AD3D-F7B622909C6F}" srcOrd="1" destOrd="0" presId="urn:diagrams.loki3.com/BracketList"/>
    <dgm:cxn modelId="{CFFB7441-869A-4F6C-8A9A-79ECFD76081B}" type="presParOf" srcId="{ED625D28-C74A-407D-872D-185D6C68CEC1}" destId="{09918DF8-6B94-4FB7-B52A-1F83E5F8CE76}" srcOrd="2" destOrd="0" presId="urn:diagrams.loki3.com/BracketList"/>
    <dgm:cxn modelId="{E3A06D37-A67E-43FE-8F86-91FAC297C906}" type="presParOf" srcId="{ED625D28-C74A-407D-872D-185D6C68CEC1}" destId="{71F935DB-45F4-4517-8200-1F6634DCFFA6}" srcOrd="3" destOrd="0" presId="urn:diagrams.loki3.com/BracketList"/>
    <dgm:cxn modelId="{75E27136-6C58-400F-9CCF-DD6A80C7DECD}" type="presParOf" srcId="{4F379689-27DE-4AA0-941C-9A27EA901CD4}" destId="{E30E4AB8-46E9-4F06-8FA2-6687522AB7F7}" srcOrd="1" destOrd="0" presId="urn:diagrams.loki3.com/BracketList"/>
    <dgm:cxn modelId="{785FB1E4-5E14-4352-800D-DB0B9AAC3D65}" type="presParOf" srcId="{4F379689-27DE-4AA0-941C-9A27EA901CD4}" destId="{49EFBD23-CBDB-4A2C-82A1-55B596D86849}" srcOrd="2" destOrd="0" presId="urn:diagrams.loki3.com/BracketList"/>
    <dgm:cxn modelId="{21313550-BC5F-4A22-9453-D51B10322C96}" type="presParOf" srcId="{49EFBD23-CBDB-4A2C-82A1-55B596D86849}" destId="{58E631C3-33C3-431F-B791-19B43FADFDDD}" srcOrd="0" destOrd="0" presId="urn:diagrams.loki3.com/BracketList"/>
    <dgm:cxn modelId="{C1C03210-D144-4C56-91E8-7F6ABBF70C46}" type="presParOf" srcId="{49EFBD23-CBDB-4A2C-82A1-55B596D86849}" destId="{8672708A-5A84-46EF-8C5F-785340E72ECA}" srcOrd="1" destOrd="0" presId="urn:diagrams.loki3.com/BracketList"/>
    <dgm:cxn modelId="{7B44D8DB-1A30-4BD3-9C6B-157E22F54571}" type="presParOf" srcId="{49EFBD23-CBDB-4A2C-82A1-55B596D86849}" destId="{547834B8-7FFA-4297-996F-76B5D6E0B460}" srcOrd="2" destOrd="0" presId="urn:diagrams.loki3.com/BracketList"/>
    <dgm:cxn modelId="{8161D10A-D4CE-4C8C-84DE-17A04674374F}" type="presParOf" srcId="{49EFBD23-CBDB-4A2C-82A1-55B596D86849}" destId="{EF613C95-6489-487D-A339-86383FA3A977}"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7E7CB0-844F-42B7-B184-AEB293C3A867}"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GB"/>
        </a:p>
      </dgm:t>
    </dgm:pt>
    <dgm:pt modelId="{B583CBEB-A9E0-449F-81CE-38FBAC2AB5B3}">
      <dgm:prSet phldrT="[Text]"/>
      <dgm:spPr/>
      <dgm:t>
        <a:bodyPr/>
        <a:lstStyle/>
        <a:p>
          <a:r>
            <a:rPr lang="en-GB" dirty="0"/>
            <a:t>Study Selection</a:t>
          </a:r>
        </a:p>
      </dgm:t>
    </dgm:pt>
    <dgm:pt modelId="{25AB7E76-B2DA-4C31-BE0C-BDAFA6F80E5B}" type="parTrans" cxnId="{F1171F9E-D9AE-44F7-80EA-E8AA0230A64F}">
      <dgm:prSet/>
      <dgm:spPr/>
      <dgm:t>
        <a:bodyPr/>
        <a:lstStyle/>
        <a:p>
          <a:endParaRPr lang="en-GB"/>
        </a:p>
      </dgm:t>
    </dgm:pt>
    <dgm:pt modelId="{A6CC3AF9-EDAD-474D-BF88-E03642111FC1}" type="sibTrans" cxnId="{F1171F9E-D9AE-44F7-80EA-E8AA0230A64F}">
      <dgm:prSet/>
      <dgm:spPr/>
      <dgm:t>
        <a:bodyPr/>
        <a:lstStyle/>
        <a:p>
          <a:endParaRPr lang="en-GB"/>
        </a:p>
      </dgm:t>
    </dgm:pt>
    <dgm:pt modelId="{D7125F3C-FD4B-4808-A7D6-55036980DC99}">
      <dgm:prSet phldrT="[Text]"/>
      <dgm:spPr/>
      <dgm:t>
        <a:bodyPr/>
        <a:lstStyle/>
        <a:p>
          <a:r>
            <a:rPr lang="en-GB" dirty="0"/>
            <a:t>Charting Data</a:t>
          </a:r>
        </a:p>
      </dgm:t>
    </dgm:pt>
    <dgm:pt modelId="{7BE9EA07-4C3A-4373-99CE-320D7EBEAC07}" type="parTrans" cxnId="{36932D52-2E1F-4B3B-B5F1-508531269B2D}">
      <dgm:prSet/>
      <dgm:spPr/>
      <dgm:t>
        <a:bodyPr/>
        <a:lstStyle/>
        <a:p>
          <a:endParaRPr lang="en-GB"/>
        </a:p>
      </dgm:t>
    </dgm:pt>
    <dgm:pt modelId="{A739D6FA-4872-4837-ADEE-7BF0EC26B82F}" type="sibTrans" cxnId="{36932D52-2E1F-4B3B-B5F1-508531269B2D}">
      <dgm:prSet/>
      <dgm:spPr/>
      <dgm:t>
        <a:bodyPr/>
        <a:lstStyle/>
        <a:p>
          <a:endParaRPr lang="en-GB"/>
        </a:p>
      </dgm:t>
    </dgm:pt>
    <dgm:pt modelId="{015623E7-2F11-41DE-9ADB-CD2256999941}">
      <dgm:prSet phldrT="[Text]"/>
      <dgm:spPr/>
      <dgm:t>
        <a:bodyPr/>
        <a:lstStyle/>
        <a:p>
          <a:r>
            <a:rPr lang="en-GB" dirty="0"/>
            <a:t>Integrate Information</a:t>
          </a:r>
        </a:p>
      </dgm:t>
    </dgm:pt>
    <dgm:pt modelId="{5EFD01BF-5031-4C8E-B729-B400063E0D92}" type="parTrans" cxnId="{2D83D1E3-579B-4FDC-8B6B-FC92B98A5281}">
      <dgm:prSet/>
      <dgm:spPr/>
      <dgm:t>
        <a:bodyPr/>
        <a:lstStyle/>
        <a:p>
          <a:endParaRPr lang="en-GB"/>
        </a:p>
      </dgm:t>
    </dgm:pt>
    <dgm:pt modelId="{C51F0664-6A68-43B7-B147-B4B348505F7D}" type="sibTrans" cxnId="{2D83D1E3-579B-4FDC-8B6B-FC92B98A5281}">
      <dgm:prSet/>
      <dgm:spPr/>
      <dgm:t>
        <a:bodyPr/>
        <a:lstStyle/>
        <a:p>
          <a:endParaRPr lang="en-GB"/>
        </a:p>
      </dgm:t>
    </dgm:pt>
    <dgm:pt modelId="{BA3FE18C-B257-4EB8-BF57-810DA1C16EDF}">
      <dgm:prSet/>
      <dgm:spPr/>
      <dgm:t>
        <a:bodyPr/>
        <a:lstStyle/>
        <a:p>
          <a:r>
            <a:rPr lang="en-GB" dirty="0">
              <a:solidFill>
                <a:schemeClr val="tx2"/>
              </a:solidFill>
            </a:rPr>
            <a:t>Identify relevant studies</a:t>
          </a:r>
        </a:p>
      </dgm:t>
    </dgm:pt>
    <dgm:pt modelId="{BAAF88AB-26BF-429B-9A29-763706A4F514}" type="parTrans" cxnId="{979B5412-B4DA-4830-B91A-3DEB37FD76BD}">
      <dgm:prSet/>
      <dgm:spPr/>
      <dgm:t>
        <a:bodyPr/>
        <a:lstStyle/>
        <a:p>
          <a:endParaRPr lang="en-GB"/>
        </a:p>
      </dgm:t>
    </dgm:pt>
    <dgm:pt modelId="{8C8FA31E-030E-4E42-94F6-9E94664121F8}" type="sibTrans" cxnId="{979B5412-B4DA-4830-B91A-3DEB37FD76BD}">
      <dgm:prSet/>
      <dgm:spPr/>
      <dgm:t>
        <a:bodyPr/>
        <a:lstStyle/>
        <a:p>
          <a:endParaRPr lang="en-GB"/>
        </a:p>
      </dgm:t>
    </dgm:pt>
    <dgm:pt modelId="{4B1F2EB2-D438-4B01-89AD-E9B40BB8D3EE}" type="pres">
      <dgm:prSet presAssocID="{497E7CB0-844F-42B7-B184-AEB293C3A867}" presName="CompostProcess" presStyleCnt="0">
        <dgm:presLayoutVars>
          <dgm:dir/>
          <dgm:resizeHandles val="exact"/>
        </dgm:presLayoutVars>
      </dgm:prSet>
      <dgm:spPr/>
    </dgm:pt>
    <dgm:pt modelId="{5F794EB3-3D0C-49FE-B1EA-46161F6AA28C}" type="pres">
      <dgm:prSet presAssocID="{497E7CB0-844F-42B7-B184-AEB293C3A867}" presName="arrow" presStyleLbl="bgShp" presStyleIdx="0" presStyleCnt="1" custLinFactNeighborX="10499"/>
      <dgm:spPr/>
    </dgm:pt>
    <dgm:pt modelId="{179622C4-CF77-4525-80D3-B3851EE9A2A1}" type="pres">
      <dgm:prSet presAssocID="{497E7CB0-844F-42B7-B184-AEB293C3A867}" presName="linearProcess" presStyleCnt="0"/>
      <dgm:spPr/>
    </dgm:pt>
    <dgm:pt modelId="{B5F782E7-71B5-4E56-BB17-6421B460645B}" type="pres">
      <dgm:prSet presAssocID="{BA3FE18C-B257-4EB8-BF57-810DA1C16EDF}" presName="textNode" presStyleLbl="node1" presStyleIdx="0" presStyleCnt="4">
        <dgm:presLayoutVars>
          <dgm:bulletEnabled val="1"/>
        </dgm:presLayoutVars>
      </dgm:prSet>
      <dgm:spPr/>
    </dgm:pt>
    <dgm:pt modelId="{CEA0F939-B3E1-4B93-8BDB-A764CF601055}" type="pres">
      <dgm:prSet presAssocID="{8C8FA31E-030E-4E42-94F6-9E94664121F8}" presName="sibTrans" presStyleCnt="0"/>
      <dgm:spPr/>
    </dgm:pt>
    <dgm:pt modelId="{6ED9185B-79DD-44AF-8785-397618874B8C}" type="pres">
      <dgm:prSet presAssocID="{B583CBEB-A9E0-449F-81CE-38FBAC2AB5B3}" presName="textNode" presStyleLbl="node1" presStyleIdx="1" presStyleCnt="4" custLinFactNeighborX="6118">
        <dgm:presLayoutVars>
          <dgm:bulletEnabled val="1"/>
        </dgm:presLayoutVars>
      </dgm:prSet>
      <dgm:spPr/>
    </dgm:pt>
    <dgm:pt modelId="{BDE12D7C-D60F-4ED0-83E2-E4B28B2B2315}" type="pres">
      <dgm:prSet presAssocID="{A6CC3AF9-EDAD-474D-BF88-E03642111FC1}" presName="sibTrans" presStyleCnt="0"/>
      <dgm:spPr/>
    </dgm:pt>
    <dgm:pt modelId="{F2923B7F-B84C-42A0-9F6A-4444DC15BA50}" type="pres">
      <dgm:prSet presAssocID="{D7125F3C-FD4B-4808-A7D6-55036980DC99}" presName="textNode" presStyleLbl="node1" presStyleIdx="2" presStyleCnt="4" custLinFactNeighborX="-10014">
        <dgm:presLayoutVars>
          <dgm:bulletEnabled val="1"/>
        </dgm:presLayoutVars>
      </dgm:prSet>
      <dgm:spPr/>
    </dgm:pt>
    <dgm:pt modelId="{D0341749-1B76-4068-A3A1-A3A1A15793E0}" type="pres">
      <dgm:prSet presAssocID="{A739D6FA-4872-4837-ADEE-7BF0EC26B82F}" presName="sibTrans" presStyleCnt="0"/>
      <dgm:spPr/>
    </dgm:pt>
    <dgm:pt modelId="{6B839845-A097-4EAD-931E-21A964767F10}" type="pres">
      <dgm:prSet presAssocID="{015623E7-2F11-41DE-9ADB-CD2256999941}" presName="textNode" presStyleLbl="node1" presStyleIdx="3" presStyleCnt="4" custLinFactNeighborX="-37557" custLinFactNeighborY="0">
        <dgm:presLayoutVars>
          <dgm:bulletEnabled val="1"/>
        </dgm:presLayoutVars>
      </dgm:prSet>
      <dgm:spPr/>
    </dgm:pt>
  </dgm:ptLst>
  <dgm:cxnLst>
    <dgm:cxn modelId="{62FA8705-9F7B-411A-A6EF-830F10C98909}" type="presOf" srcId="{B583CBEB-A9E0-449F-81CE-38FBAC2AB5B3}" destId="{6ED9185B-79DD-44AF-8785-397618874B8C}" srcOrd="0" destOrd="0" presId="urn:microsoft.com/office/officeart/2005/8/layout/hProcess9"/>
    <dgm:cxn modelId="{979B5412-B4DA-4830-B91A-3DEB37FD76BD}" srcId="{497E7CB0-844F-42B7-B184-AEB293C3A867}" destId="{BA3FE18C-B257-4EB8-BF57-810DA1C16EDF}" srcOrd="0" destOrd="0" parTransId="{BAAF88AB-26BF-429B-9A29-763706A4F514}" sibTransId="{8C8FA31E-030E-4E42-94F6-9E94664121F8}"/>
    <dgm:cxn modelId="{43CB4428-7A32-45D6-B22D-FA25CC560BF9}" type="presOf" srcId="{015623E7-2F11-41DE-9ADB-CD2256999941}" destId="{6B839845-A097-4EAD-931E-21A964767F10}" srcOrd="0" destOrd="0" presId="urn:microsoft.com/office/officeart/2005/8/layout/hProcess9"/>
    <dgm:cxn modelId="{19CE4E51-7935-4729-8C68-80170537CC22}" type="presOf" srcId="{D7125F3C-FD4B-4808-A7D6-55036980DC99}" destId="{F2923B7F-B84C-42A0-9F6A-4444DC15BA50}" srcOrd="0" destOrd="0" presId="urn:microsoft.com/office/officeart/2005/8/layout/hProcess9"/>
    <dgm:cxn modelId="{36932D52-2E1F-4B3B-B5F1-508531269B2D}" srcId="{497E7CB0-844F-42B7-B184-AEB293C3A867}" destId="{D7125F3C-FD4B-4808-A7D6-55036980DC99}" srcOrd="2" destOrd="0" parTransId="{7BE9EA07-4C3A-4373-99CE-320D7EBEAC07}" sibTransId="{A739D6FA-4872-4837-ADEE-7BF0EC26B82F}"/>
    <dgm:cxn modelId="{F1171F9E-D9AE-44F7-80EA-E8AA0230A64F}" srcId="{497E7CB0-844F-42B7-B184-AEB293C3A867}" destId="{B583CBEB-A9E0-449F-81CE-38FBAC2AB5B3}" srcOrd="1" destOrd="0" parTransId="{25AB7E76-B2DA-4C31-BE0C-BDAFA6F80E5B}" sibTransId="{A6CC3AF9-EDAD-474D-BF88-E03642111FC1}"/>
    <dgm:cxn modelId="{5D5CD4A6-D8F4-4353-BA5B-BAC9CE7BC80A}" type="presOf" srcId="{497E7CB0-844F-42B7-B184-AEB293C3A867}" destId="{4B1F2EB2-D438-4B01-89AD-E9B40BB8D3EE}" srcOrd="0" destOrd="0" presId="urn:microsoft.com/office/officeart/2005/8/layout/hProcess9"/>
    <dgm:cxn modelId="{586E23AC-1D0B-4598-84DD-77D0B6EEBFD1}" type="presOf" srcId="{BA3FE18C-B257-4EB8-BF57-810DA1C16EDF}" destId="{B5F782E7-71B5-4E56-BB17-6421B460645B}" srcOrd="0" destOrd="0" presId="urn:microsoft.com/office/officeart/2005/8/layout/hProcess9"/>
    <dgm:cxn modelId="{2D83D1E3-579B-4FDC-8B6B-FC92B98A5281}" srcId="{497E7CB0-844F-42B7-B184-AEB293C3A867}" destId="{015623E7-2F11-41DE-9ADB-CD2256999941}" srcOrd="3" destOrd="0" parTransId="{5EFD01BF-5031-4C8E-B729-B400063E0D92}" sibTransId="{C51F0664-6A68-43B7-B147-B4B348505F7D}"/>
    <dgm:cxn modelId="{F5CEC849-20DF-420C-9EE8-161E9FBEDEAC}" type="presParOf" srcId="{4B1F2EB2-D438-4B01-89AD-E9B40BB8D3EE}" destId="{5F794EB3-3D0C-49FE-B1EA-46161F6AA28C}" srcOrd="0" destOrd="0" presId="urn:microsoft.com/office/officeart/2005/8/layout/hProcess9"/>
    <dgm:cxn modelId="{A803AC25-1849-4A7E-9E6B-A7B11B463A40}" type="presParOf" srcId="{4B1F2EB2-D438-4B01-89AD-E9B40BB8D3EE}" destId="{179622C4-CF77-4525-80D3-B3851EE9A2A1}" srcOrd="1" destOrd="0" presId="urn:microsoft.com/office/officeart/2005/8/layout/hProcess9"/>
    <dgm:cxn modelId="{166B42E8-59CE-43D9-BD3A-7005F0B18A0B}" type="presParOf" srcId="{179622C4-CF77-4525-80D3-B3851EE9A2A1}" destId="{B5F782E7-71B5-4E56-BB17-6421B460645B}" srcOrd="0" destOrd="0" presId="urn:microsoft.com/office/officeart/2005/8/layout/hProcess9"/>
    <dgm:cxn modelId="{54BBAEB0-98D1-486C-9791-2AA578543281}" type="presParOf" srcId="{179622C4-CF77-4525-80D3-B3851EE9A2A1}" destId="{CEA0F939-B3E1-4B93-8BDB-A764CF601055}" srcOrd="1" destOrd="0" presId="urn:microsoft.com/office/officeart/2005/8/layout/hProcess9"/>
    <dgm:cxn modelId="{7A813F11-DF67-4D5F-8A67-BFDB2DD534E0}" type="presParOf" srcId="{179622C4-CF77-4525-80D3-B3851EE9A2A1}" destId="{6ED9185B-79DD-44AF-8785-397618874B8C}" srcOrd="2" destOrd="0" presId="urn:microsoft.com/office/officeart/2005/8/layout/hProcess9"/>
    <dgm:cxn modelId="{54B5137C-45FF-4316-B3BB-5B5963AC8057}" type="presParOf" srcId="{179622C4-CF77-4525-80D3-B3851EE9A2A1}" destId="{BDE12D7C-D60F-4ED0-83E2-E4B28B2B2315}" srcOrd="3" destOrd="0" presId="urn:microsoft.com/office/officeart/2005/8/layout/hProcess9"/>
    <dgm:cxn modelId="{91FFED36-2AC3-405B-B2C6-6BB417CDB4D0}" type="presParOf" srcId="{179622C4-CF77-4525-80D3-B3851EE9A2A1}" destId="{F2923B7F-B84C-42A0-9F6A-4444DC15BA50}" srcOrd="4" destOrd="0" presId="urn:microsoft.com/office/officeart/2005/8/layout/hProcess9"/>
    <dgm:cxn modelId="{41514D43-C44B-4050-946A-18BD54EFD140}" type="presParOf" srcId="{179622C4-CF77-4525-80D3-B3851EE9A2A1}" destId="{D0341749-1B76-4068-A3A1-A3A1A15793E0}" srcOrd="5" destOrd="0" presId="urn:microsoft.com/office/officeart/2005/8/layout/hProcess9"/>
    <dgm:cxn modelId="{61D54127-E648-4AB9-87B9-76547591CA94}" type="presParOf" srcId="{179622C4-CF77-4525-80D3-B3851EE9A2A1}" destId="{6B839845-A097-4EAD-931E-21A964767F10}"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4EB3-3D0C-49FE-B1EA-46161F6AA28C}">
      <dsp:nvSpPr>
        <dsp:cNvPr id="0" name=""/>
        <dsp:cNvSpPr/>
      </dsp:nvSpPr>
      <dsp:spPr>
        <a:xfrm>
          <a:off x="1734210" y="0"/>
          <a:ext cx="9827195" cy="502515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9185B-79DD-44AF-8785-397618874B8C}">
      <dsp:nvSpPr>
        <dsp:cNvPr id="0" name=""/>
        <dsp:cNvSpPr/>
      </dsp:nvSpPr>
      <dsp:spPr>
        <a:xfrm>
          <a:off x="3370890" y="1548329"/>
          <a:ext cx="1583483" cy="20100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Study Selection*</a:t>
          </a:r>
        </a:p>
      </dsp:txBody>
      <dsp:txXfrm>
        <a:off x="3448189" y="1625628"/>
        <a:ext cx="1428885" cy="1855462"/>
      </dsp:txXfrm>
    </dsp:sp>
    <dsp:sp modelId="{F2923B7F-B84C-42A0-9F6A-4444DC15BA50}">
      <dsp:nvSpPr>
        <dsp:cNvPr id="0" name=""/>
        <dsp:cNvSpPr/>
      </dsp:nvSpPr>
      <dsp:spPr>
        <a:xfrm>
          <a:off x="5020583" y="1569515"/>
          <a:ext cx="1583483" cy="20100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Charting Data*</a:t>
          </a:r>
        </a:p>
      </dsp:txBody>
      <dsp:txXfrm>
        <a:off x="5097882" y="1646814"/>
        <a:ext cx="1428885" cy="1855462"/>
      </dsp:txXfrm>
    </dsp:sp>
    <dsp:sp modelId="{6B839845-A097-4EAD-931E-21A964767F10}">
      <dsp:nvSpPr>
        <dsp:cNvPr id="0" name=""/>
        <dsp:cNvSpPr/>
      </dsp:nvSpPr>
      <dsp:spPr>
        <a:xfrm>
          <a:off x="6680711" y="1580630"/>
          <a:ext cx="1583483" cy="20100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Integrate Information*</a:t>
          </a:r>
        </a:p>
      </dsp:txBody>
      <dsp:txXfrm>
        <a:off x="6758010" y="1657929"/>
        <a:ext cx="1428885" cy="1855462"/>
      </dsp:txXfrm>
    </dsp:sp>
    <dsp:sp modelId="{3C63CB66-708A-4A5F-9047-14A0FFE9B729}">
      <dsp:nvSpPr>
        <dsp:cNvPr id="0" name=""/>
        <dsp:cNvSpPr/>
      </dsp:nvSpPr>
      <dsp:spPr>
        <a:xfrm>
          <a:off x="8338935" y="1620349"/>
          <a:ext cx="1583483" cy="2010060"/>
        </a:xfrm>
        <a:prstGeom prst="roundRect">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Round Table Discussion</a:t>
          </a:r>
        </a:p>
      </dsp:txBody>
      <dsp:txXfrm>
        <a:off x="8416234" y="1697648"/>
        <a:ext cx="1428885" cy="1855462"/>
      </dsp:txXfrm>
    </dsp:sp>
    <dsp:sp modelId="{BF5CED88-444F-45E9-98E1-8257DF1F6DF4}">
      <dsp:nvSpPr>
        <dsp:cNvPr id="0" name=""/>
        <dsp:cNvSpPr/>
      </dsp:nvSpPr>
      <dsp:spPr>
        <a:xfrm>
          <a:off x="1711704" y="1527545"/>
          <a:ext cx="1583483" cy="20100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Identify relevant studies*</a:t>
          </a:r>
        </a:p>
      </dsp:txBody>
      <dsp:txXfrm>
        <a:off x="1789003" y="1604844"/>
        <a:ext cx="1428885" cy="1855462"/>
      </dsp:txXfrm>
    </dsp:sp>
    <dsp:sp modelId="{D729D314-EF1B-4167-9CBA-0B539671C28C}">
      <dsp:nvSpPr>
        <dsp:cNvPr id="0" name=""/>
        <dsp:cNvSpPr/>
      </dsp:nvSpPr>
      <dsp:spPr>
        <a:xfrm>
          <a:off x="71152" y="1529796"/>
          <a:ext cx="1583483" cy="2010060"/>
        </a:xfrm>
        <a:prstGeom prst="roundRect">
          <a:avLst/>
        </a:prstGeom>
        <a:solidFill>
          <a:schemeClr val="tx2"/>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Identify focus of review and research questions</a:t>
          </a:r>
        </a:p>
      </dsp:txBody>
      <dsp:txXfrm>
        <a:off x="148451" y="1607095"/>
        <a:ext cx="1428885" cy="1855462"/>
      </dsp:txXfrm>
    </dsp:sp>
    <dsp:sp modelId="{76A51346-9996-4BB8-8392-C711D47733C7}">
      <dsp:nvSpPr>
        <dsp:cNvPr id="0" name=""/>
        <dsp:cNvSpPr/>
      </dsp:nvSpPr>
      <dsp:spPr>
        <a:xfrm>
          <a:off x="9977922" y="1581113"/>
          <a:ext cx="1583483" cy="20100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Final paper and further deliverables*</a:t>
          </a:r>
        </a:p>
      </dsp:txBody>
      <dsp:txXfrm>
        <a:off x="10055221" y="1658412"/>
        <a:ext cx="1428885" cy="1855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66D19-55F4-40E2-9E61-E101FA1D19CB}">
      <dsp:nvSpPr>
        <dsp:cNvPr id="0" name=""/>
        <dsp:cNvSpPr/>
      </dsp:nvSpPr>
      <dsp:spPr>
        <a:xfrm>
          <a:off x="137030" y="819764"/>
          <a:ext cx="2521983" cy="81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b="1" kern="1200" dirty="0">
              <a:effectLst/>
              <a:latin typeface="Calibri" panose="020F0502020204030204" pitchFamily="34" charset="0"/>
              <a:ea typeface="Times New Roman" panose="02020603050405020304" pitchFamily="18" charset="0"/>
              <a:cs typeface="Times New Roman" panose="02020603050405020304" pitchFamily="18" charset="0"/>
            </a:rPr>
            <a:t>Session 1: </a:t>
          </a:r>
        </a:p>
        <a:p>
          <a:pPr marL="0" lvl="0" indent="0" algn="r" defTabSz="933450">
            <a:lnSpc>
              <a:spcPct val="90000"/>
            </a:lnSpc>
            <a:spcBef>
              <a:spcPct val="0"/>
            </a:spcBef>
            <a:spcAft>
              <a:spcPct val="35000"/>
            </a:spcAft>
            <a:buNone/>
          </a:pPr>
          <a:r>
            <a:rPr lang="en-GB" sz="2100" b="1" kern="1200" dirty="0">
              <a:effectLst/>
              <a:latin typeface="Calibri" panose="020F0502020204030204" pitchFamily="34" charset="0"/>
              <a:ea typeface="Times New Roman" panose="02020603050405020304" pitchFamily="18" charset="0"/>
              <a:cs typeface="Times New Roman" panose="02020603050405020304" pitchFamily="18" charset="0"/>
            </a:rPr>
            <a:t>10:00 – 11:30</a:t>
          </a:r>
          <a:endParaRPr lang="en-GB" sz="2100" kern="1200" dirty="0"/>
        </a:p>
      </dsp:txBody>
      <dsp:txXfrm>
        <a:off x="137030" y="819764"/>
        <a:ext cx="2521983" cy="818606"/>
      </dsp:txXfrm>
    </dsp:sp>
    <dsp:sp modelId="{656CD5A5-D7DF-4468-AD3D-F7B622909C6F}">
      <dsp:nvSpPr>
        <dsp:cNvPr id="0" name=""/>
        <dsp:cNvSpPr/>
      </dsp:nvSpPr>
      <dsp:spPr>
        <a:xfrm>
          <a:off x="2841379" y="180228"/>
          <a:ext cx="629692" cy="209767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F935DB-45F4-4517-8200-1F6634DCFFA6}">
      <dsp:nvSpPr>
        <dsp:cNvPr id="0" name=""/>
        <dsp:cNvSpPr/>
      </dsp:nvSpPr>
      <dsp:spPr>
        <a:xfrm>
          <a:off x="3722949" y="180228"/>
          <a:ext cx="8563823" cy="2097678"/>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lrTx/>
            <a:buFont typeface="Arial" panose="020B0604020202020204" pitchFamily="34" charset="0"/>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Welcome and introductions</a:t>
          </a:r>
          <a:endParaRPr lang="en-GB" sz="2100" kern="1200" dirty="0">
            <a:solidFill>
              <a:schemeClr val="tx1"/>
            </a:solidFill>
          </a:endParaRPr>
        </a:p>
        <a:p>
          <a:pPr marL="228600" lvl="1" indent="-228600" algn="l" defTabSz="933450">
            <a:lnSpc>
              <a:spcPct val="90000"/>
            </a:lnSpc>
            <a:spcBef>
              <a:spcPct val="0"/>
            </a:spcBef>
            <a:spcAft>
              <a:spcPct val="15000"/>
            </a:spcAft>
            <a:buClrTx/>
            <a:buFont typeface="Arial" panose="020B0604020202020204" pitchFamily="34" charset="0"/>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Presentation: The challenges for young people with life-limiting conditions transitioning from children’s to adult services.</a:t>
          </a:r>
        </a:p>
        <a:p>
          <a:pPr marL="228600" lvl="1" indent="-228600" algn="l" defTabSz="933450">
            <a:lnSpc>
              <a:spcPct val="90000"/>
            </a:lnSpc>
            <a:spcBef>
              <a:spcPct val="0"/>
            </a:spcBef>
            <a:spcAft>
              <a:spcPct val="15000"/>
            </a:spcAft>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Presentation: ‘The proposed Scoping Review’</a:t>
          </a:r>
        </a:p>
        <a:p>
          <a:pPr marL="228600" lvl="1" indent="-228600" algn="l" defTabSz="933450">
            <a:lnSpc>
              <a:spcPct val="90000"/>
            </a:lnSpc>
            <a:spcBef>
              <a:spcPct val="0"/>
            </a:spcBef>
            <a:spcAft>
              <a:spcPct val="15000"/>
            </a:spcAft>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Deliberative workshop session: identifying the research questions (breakout groups)</a:t>
          </a:r>
        </a:p>
      </dsp:txBody>
      <dsp:txXfrm>
        <a:off x="3722949" y="180228"/>
        <a:ext cx="8563823" cy="2097678"/>
      </dsp:txXfrm>
    </dsp:sp>
    <dsp:sp modelId="{58E631C3-33C3-431F-B791-19B43FADFDDD}">
      <dsp:nvSpPr>
        <dsp:cNvPr id="0" name=""/>
        <dsp:cNvSpPr/>
      </dsp:nvSpPr>
      <dsp:spPr>
        <a:xfrm>
          <a:off x="126118" y="2519786"/>
          <a:ext cx="2437635" cy="818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GB" sz="2100" b="1" kern="1200" dirty="0">
              <a:effectLst/>
              <a:latin typeface="Calibri" panose="020F0502020204030204" pitchFamily="34" charset="0"/>
              <a:ea typeface="Times New Roman" panose="02020603050405020304" pitchFamily="18" charset="0"/>
              <a:cs typeface="Times New Roman" panose="02020603050405020304" pitchFamily="18" charset="0"/>
            </a:rPr>
            <a:t>Session 2: </a:t>
          </a:r>
        </a:p>
        <a:p>
          <a:pPr marL="0" lvl="0" indent="0" algn="r" defTabSz="933450">
            <a:lnSpc>
              <a:spcPct val="90000"/>
            </a:lnSpc>
            <a:spcBef>
              <a:spcPct val="0"/>
            </a:spcBef>
            <a:spcAft>
              <a:spcPct val="35000"/>
            </a:spcAft>
            <a:buNone/>
          </a:pPr>
          <a:r>
            <a:rPr lang="en-GB" sz="2100" b="1" kern="1200" dirty="0">
              <a:effectLst/>
              <a:latin typeface="Calibri" panose="020F0502020204030204" pitchFamily="34" charset="0"/>
              <a:ea typeface="Times New Roman" panose="02020603050405020304" pitchFamily="18" charset="0"/>
              <a:cs typeface="Times New Roman" panose="02020603050405020304" pitchFamily="18" charset="0"/>
            </a:rPr>
            <a:t>11:45 – 13:15</a:t>
          </a:r>
          <a:endParaRPr lang="en-GB" sz="2100" kern="1200" dirty="0"/>
        </a:p>
      </dsp:txBody>
      <dsp:txXfrm>
        <a:off x="126118" y="2519786"/>
        <a:ext cx="2437635" cy="818606"/>
      </dsp:txXfrm>
    </dsp:sp>
    <dsp:sp modelId="{8672708A-5A84-46EF-8C5F-785340E72ECA}">
      <dsp:nvSpPr>
        <dsp:cNvPr id="0" name=""/>
        <dsp:cNvSpPr/>
      </dsp:nvSpPr>
      <dsp:spPr>
        <a:xfrm>
          <a:off x="2757031" y="2353507"/>
          <a:ext cx="629692" cy="115116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13C95-6489-487D-A339-86383FA3A977}">
      <dsp:nvSpPr>
        <dsp:cNvPr id="0" name=""/>
        <dsp:cNvSpPr/>
      </dsp:nvSpPr>
      <dsp:spPr>
        <a:xfrm>
          <a:off x="3638601" y="2353507"/>
          <a:ext cx="8584034" cy="115116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lrTx/>
            <a:buFont typeface="Symbol" panose="05050102010706020507" pitchFamily="18" charset="2"/>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Panel receiving feedback from each group.</a:t>
          </a:r>
          <a:endParaRPr lang="en-GB" sz="2100" kern="1200" dirty="0">
            <a:solidFill>
              <a:schemeClr val="tx1"/>
            </a:solidFill>
          </a:endParaRPr>
        </a:p>
        <a:p>
          <a:pPr marL="228600" lvl="1" indent="-228600" algn="l" defTabSz="933450">
            <a:lnSpc>
              <a:spcPct val="90000"/>
            </a:lnSpc>
            <a:spcBef>
              <a:spcPct val="0"/>
            </a:spcBef>
            <a:spcAft>
              <a:spcPct val="15000"/>
            </a:spcAft>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Panel discussion: Triaging the research question(s)</a:t>
          </a:r>
        </a:p>
        <a:p>
          <a:pPr marL="228600" lvl="1" indent="-228600" algn="l" defTabSz="933450">
            <a:lnSpc>
              <a:spcPct val="90000"/>
            </a:lnSpc>
            <a:spcBef>
              <a:spcPct val="0"/>
            </a:spcBef>
            <a:spcAft>
              <a:spcPct val="15000"/>
            </a:spcAft>
            <a:buChar char="•"/>
          </a:pPr>
          <a:r>
            <a:rPr lang="en-GB" sz="21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Deliberative workshop session: Bringing the research questions together.</a:t>
          </a:r>
        </a:p>
      </dsp:txBody>
      <dsp:txXfrm>
        <a:off x="3638601" y="2353507"/>
        <a:ext cx="8584034" cy="1151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4EB3-3D0C-49FE-B1EA-46161F6AA28C}">
      <dsp:nvSpPr>
        <dsp:cNvPr id="0" name=""/>
        <dsp:cNvSpPr/>
      </dsp:nvSpPr>
      <dsp:spPr>
        <a:xfrm>
          <a:off x="1308012" y="0"/>
          <a:ext cx="7412070" cy="541866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782E7-71B5-4E56-BB17-6421B460645B}">
      <dsp:nvSpPr>
        <dsp:cNvPr id="0" name=""/>
        <dsp:cNvSpPr/>
      </dsp:nvSpPr>
      <dsp:spPr>
        <a:xfrm>
          <a:off x="4364" y="1625600"/>
          <a:ext cx="2099121" cy="216746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2"/>
              </a:solidFill>
            </a:rPr>
            <a:t>Identify relevant studies</a:t>
          </a:r>
        </a:p>
      </dsp:txBody>
      <dsp:txXfrm>
        <a:off x="106835" y="1728071"/>
        <a:ext cx="1894179" cy="1962524"/>
      </dsp:txXfrm>
    </dsp:sp>
    <dsp:sp modelId="{6ED9185B-79DD-44AF-8785-397618874B8C}">
      <dsp:nvSpPr>
        <dsp:cNvPr id="0" name=""/>
        <dsp:cNvSpPr/>
      </dsp:nvSpPr>
      <dsp:spPr>
        <a:xfrm>
          <a:off x="2214863" y="1625600"/>
          <a:ext cx="2099121" cy="216746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Study Selection</a:t>
          </a:r>
        </a:p>
      </dsp:txBody>
      <dsp:txXfrm>
        <a:off x="2317334" y="1728071"/>
        <a:ext cx="1894179" cy="1962524"/>
      </dsp:txXfrm>
    </dsp:sp>
    <dsp:sp modelId="{F2923B7F-B84C-42A0-9F6A-4444DC15BA50}">
      <dsp:nvSpPr>
        <dsp:cNvPr id="0" name=""/>
        <dsp:cNvSpPr/>
      </dsp:nvSpPr>
      <dsp:spPr>
        <a:xfrm>
          <a:off x="4402009" y="1625600"/>
          <a:ext cx="2099121" cy="216746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Charting Data</a:t>
          </a:r>
        </a:p>
      </dsp:txBody>
      <dsp:txXfrm>
        <a:off x="4504480" y="1728071"/>
        <a:ext cx="1894179" cy="1962524"/>
      </dsp:txXfrm>
    </dsp:sp>
    <dsp:sp modelId="{6B839845-A097-4EAD-931E-21A964767F10}">
      <dsp:nvSpPr>
        <dsp:cNvPr id="0" name=""/>
        <dsp:cNvSpPr/>
      </dsp:nvSpPr>
      <dsp:spPr>
        <a:xfrm>
          <a:off x="6577178" y="1625600"/>
          <a:ext cx="2099121" cy="216746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Integrate Information</a:t>
          </a:r>
        </a:p>
      </dsp:txBody>
      <dsp:txXfrm>
        <a:off x="6679649" y="1728071"/>
        <a:ext cx="1894179" cy="19625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85775" y="487674"/>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12947" y="487674"/>
            <a:ext cx="97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2360930" y="1393987"/>
            <a:ext cx="9780270" cy="4483599"/>
          </a:xfrm>
        </p:spPr>
        <p:txBody>
          <a:bodyPr anchor="t">
            <a:noAutofit/>
          </a:bodyPr>
          <a:lstStyle>
            <a:lvl1pPr algn="l">
              <a:lnSpc>
                <a:spcPct val="80000"/>
              </a:lnSpc>
              <a:defRPr sz="6500" kern="1200" spc="0" baseline="0">
                <a:solidFill>
                  <a:schemeClr val="bg1"/>
                </a:solidFill>
                <a:latin typeface="Sharp Sans No1 Semibold" pitchFamily="50" charset="0"/>
                <a:ea typeface="Sharp Sans No1 Semibold" pitchFamily="50" charset="0"/>
                <a:cs typeface="Sharp Sans No1 Semibold" pitchFamily="50" charset="0"/>
              </a:defRPr>
            </a:lvl1pPr>
          </a:lstStyle>
          <a:p>
            <a:endParaRPr lang="en-GB"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
        <p:nvSpPr>
          <p:cNvPr id="27"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Graphik Regular" panose="020B0503030202060203" pitchFamily="34" charset="0"/>
                <a:ea typeface="Sharp Sans No1 Book" pitchFamily="50" charset="0"/>
                <a:cs typeface="Sharp Sans No1 Book" pitchFamily="50" charset="0"/>
              </a:defRPr>
            </a:lvl1pPr>
          </a:lstStyle>
          <a:p>
            <a:fld id="{7648A820-226A-4DFE-AD75-628ADDD0D304}" type="datetime4">
              <a:rPr lang="en-GB" smtClean="0"/>
              <a:t>06 April 2022</a:t>
            </a:fld>
            <a:endParaRPr lang="en-GB" dirty="0"/>
          </a:p>
        </p:txBody>
      </p:sp>
      <p:sp>
        <p:nvSpPr>
          <p:cNvPr id="28"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bg1"/>
                </a:solidFill>
                <a:latin typeface="Graphik Regular" panose="020B0503030202060203" pitchFamily="34" charset="0"/>
                <a:ea typeface="Sharp Sans No1 Book" pitchFamily="50" charset="0"/>
                <a:cs typeface="Sharp Sans No1 Book" pitchFamily="50" charset="0"/>
              </a:defRPr>
            </a:lvl1pPr>
          </a:lstStyle>
          <a:p>
            <a:r>
              <a:rPr lang="en-GB"/>
              <a:t>University of Suffolk</a:t>
            </a:r>
            <a:endParaRPr lang="en-GB" dirty="0"/>
          </a:p>
        </p:txBody>
      </p:sp>
    </p:spTree>
    <p:extLst>
      <p:ext uri="{BB962C8B-B14F-4D97-AF65-F5344CB8AC3E}">
        <p14:creationId xmlns:p14="http://schemas.microsoft.com/office/powerpoint/2010/main" val="169533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812605" y="-38101"/>
            <a:ext cx="10379395" cy="6896101"/>
          </a:xfrm>
        </p:spPr>
        <p:txBody>
          <a:bodyPr/>
          <a:lstStyle/>
          <a:p>
            <a:endParaRPr lang="en-GB"/>
          </a:p>
        </p:txBody>
      </p:sp>
      <p:grpSp>
        <p:nvGrpSpPr>
          <p:cNvPr id="22" name="Group 21"/>
          <p:cNvGrpSpPr/>
          <p:nvPr userDrawn="1"/>
        </p:nvGrpSpPr>
        <p:grpSpPr>
          <a:xfrm>
            <a:off x="-1" y="-10886"/>
            <a:ext cx="8976124" cy="6868886"/>
            <a:chOff x="-1" y="-10886"/>
            <a:chExt cx="8976124" cy="6868886"/>
          </a:xfrm>
        </p:grpSpPr>
        <p:sp>
          <p:nvSpPr>
            <p:cNvPr id="20" name="Right Triangle 19"/>
            <p:cNvSpPr/>
            <p:nvPr userDrawn="1"/>
          </p:nvSpPr>
          <p:spPr>
            <a:xfrm rot="5400000">
              <a:off x="2107237" y="-10886"/>
              <a:ext cx="6868886" cy="6868886"/>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1" y="-10886"/>
              <a:ext cx="2107237" cy="6868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Connector 9"/>
          <p:cNvCxnSpPr/>
          <p:nvPr userDrawn="1"/>
        </p:nvCxnSpPr>
        <p:spPr>
          <a:xfrm>
            <a:off x="485775" y="487674"/>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12947" y="487674"/>
            <a:ext cx="97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1812605" y="1423713"/>
            <a:ext cx="7636195" cy="1842001"/>
          </a:xfrm>
        </p:spPr>
        <p:txBody>
          <a:bodyPr anchor="t">
            <a:noAutofit/>
          </a:bodyPr>
          <a:lstStyle>
            <a:lvl1pPr algn="l">
              <a:lnSpc>
                <a:spcPct val="80000"/>
              </a:lnSpc>
              <a:defRPr sz="7000" kern="1200" spc="0" baseline="0">
                <a:solidFill>
                  <a:schemeClr val="tx2"/>
                </a:solidFill>
                <a:latin typeface="Sharp Sans No1 Extrabold" pitchFamily="50" charset="0"/>
                <a:ea typeface="Sharp Sans No1 Extrabold" pitchFamily="50" charset="0"/>
                <a:cs typeface="Sharp Sans No1 Extrabold" pitchFamily="50" charset="0"/>
              </a:defRPr>
            </a:lvl1pPr>
          </a:lstStyle>
          <a:p>
            <a:endParaRPr lang="en-GB" dirty="0"/>
          </a:p>
        </p:txBody>
      </p:sp>
      <p:sp>
        <p:nvSpPr>
          <p:cNvPr id="12" name="Subtitle 2"/>
          <p:cNvSpPr>
            <a:spLocks noGrp="1"/>
          </p:cNvSpPr>
          <p:nvPr>
            <p:ph type="subTitle" idx="1"/>
          </p:nvPr>
        </p:nvSpPr>
        <p:spPr>
          <a:xfrm>
            <a:off x="1812605" y="3405901"/>
            <a:ext cx="4114800" cy="1655762"/>
          </a:xfrm>
        </p:spPr>
        <p:txBody>
          <a:bodyPr>
            <a:normAutofit/>
          </a:bodyPr>
          <a:lstStyle>
            <a:lvl1pPr marL="0" indent="0" algn="l">
              <a:buNone/>
              <a:defRPr sz="2300" spc="0" baseline="0">
                <a:solidFill>
                  <a:schemeClr val="bg1"/>
                </a:solidFill>
                <a:latin typeface="Sharp Sans No1 Book" pitchFamily="50" charset="0"/>
                <a:ea typeface="Sharp Sans No1 Book" pitchFamily="50" charset="0"/>
                <a:cs typeface="Sharp Sans No1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16"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Graphik Regular" panose="020B0503030202060203" pitchFamily="34" charset="0"/>
                <a:ea typeface="Sharp Sans No1 Book" pitchFamily="50" charset="0"/>
                <a:cs typeface="Sharp Sans No1 Book" pitchFamily="50" charset="0"/>
              </a:defRPr>
            </a:lvl1pPr>
          </a:lstStyle>
          <a:p>
            <a:fld id="{AEE1FC19-7CAC-4714-B9CA-24E3E1E82A8F}" type="datetime4">
              <a:rPr lang="en-GB" smtClean="0"/>
              <a:t>06 April 2022</a:t>
            </a:fld>
            <a:endParaRPr lang="en-GB" dirty="0"/>
          </a:p>
        </p:txBody>
      </p:sp>
      <p:sp>
        <p:nvSpPr>
          <p:cNvPr id="17"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bg1"/>
                </a:solidFill>
                <a:latin typeface="Graphik Regular" panose="020B0503030202060203" pitchFamily="34" charset="0"/>
                <a:ea typeface="Sharp Sans No1 Book" pitchFamily="50" charset="0"/>
                <a:cs typeface="Sharp Sans No1 Book" pitchFamily="50" charset="0"/>
              </a:defRPr>
            </a:lvl1pPr>
          </a:lstStyle>
          <a:p>
            <a:r>
              <a:rPr lang="en-GB"/>
              <a:t>University of Suffolk</a:t>
            </a:r>
            <a:endParaRPr lang="en-GB"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Tree>
    <p:extLst>
      <p:ext uri="{BB962C8B-B14F-4D97-AF65-F5344CB8AC3E}">
        <p14:creationId xmlns:p14="http://schemas.microsoft.com/office/powerpoint/2010/main" val="31683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85775" y="487674"/>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12947" y="487674"/>
            <a:ext cx="97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hasCustomPrompt="1"/>
          </p:nvPr>
        </p:nvSpPr>
        <p:spPr>
          <a:xfrm>
            <a:off x="1812605" y="1423713"/>
            <a:ext cx="7636195" cy="1842001"/>
          </a:xfrm>
        </p:spPr>
        <p:txBody>
          <a:bodyPr anchor="t">
            <a:noAutofit/>
          </a:bodyPr>
          <a:lstStyle>
            <a:lvl1pPr algn="l">
              <a:lnSpc>
                <a:spcPct val="80000"/>
              </a:lnSpc>
              <a:defRPr sz="7000" kern="1200" spc="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dirty="0"/>
              <a:t>THIS TITLE</a:t>
            </a:r>
          </a:p>
        </p:txBody>
      </p:sp>
      <p:sp>
        <p:nvSpPr>
          <p:cNvPr id="12" name="Subtitle 2"/>
          <p:cNvSpPr>
            <a:spLocks noGrp="1"/>
          </p:cNvSpPr>
          <p:nvPr>
            <p:ph type="subTitle" idx="1"/>
          </p:nvPr>
        </p:nvSpPr>
        <p:spPr>
          <a:xfrm>
            <a:off x="1812605" y="3405901"/>
            <a:ext cx="4114800" cy="1655762"/>
          </a:xfrm>
        </p:spPr>
        <p:txBody>
          <a:bodyPr>
            <a:normAutofit/>
          </a:bodyPr>
          <a:lstStyle>
            <a:lvl1pPr marL="0" indent="0" algn="l">
              <a:buNone/>
              <a:defRPr sz="2300" spc="0" baseline="0">
                <a:solidFill>
                  <a:schemeClr val="bg1"/>
                </a:solidFill>
                <a:latin typeface="Sharp Sans No1 Book" pitchFamily="50" charset="0"/>
                <a:ea typeface="Sharp Sans No1 Book" pitchFamily="50" charset="0"/>
                <a:cs typeface="Sharp Sans No1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7" name="Right Triangle 6"/>
          <p:cNvSpPr/>
          <p:nvPr userDrawn="1"/>
        </p:nvSpPr>
        <p:spPr>
          <a:xfrm rot="16200000">
            <a:off x="8599714" y="3265714"/>
            <a:ext cx="3592286" cy="359228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bg1"/>
                </a:solidFill>
                <a:latin typeface="Graphik Regular" panose="020B0503030202060203" pitchFamily="34" charset="0"/>
                <a:ea typeface="Sharp Sans No1 Book" pitchFamily="50" charset="0"/>
                <a:cs typeface="Sharp Sans No1 Book" pitchFamily="50" charset="0"/>
              </a:defRPr>
            </a:lvl1pPr>
          </a:lstStyle>
          <a:p>
            <a:fld id="{1BE467D4-5334-4B62-BB20-7834C7955CC8}" type="datetime4">
              <a:rPr lang="en-GB" smtClean="0"/>
              <a:t>06 April 2022</a:t>
            </a:fld>
            <a:endParaRPr lang="en-GB" dirty="0"/>
          </a:p>
        </p:txBody>
      </p:sp>
      <p:sp>
        <p:nvSpPr>
          <p:cNvPr id="17"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bg1"/>
                </a:solidFill>
                <a:latin typeface="Graphik Regular" panose="020B0503030202060203" pitchFamily="34" charset="0"/>
                <a:ea typeface="Sharp Sans No1 Book" pitchFamily="50" charset="0"/>
                <a:cs typeface="Sharp Sans No1 Book" pitchFamily="50" charset="0"/>
              </a:defRPr>
            </a:lvl1pPr>
          </a:lstStyle>
          <a:p>
            <a:r>
              <a:rPr lang="en-GB"/>
              <a:t>University of Suffolk</a:t>
            </a:r>
            <a:endParaRPr lang="en-GB"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Tree>
    <p:extLst>
      <p:ext uri="{BB962C8B-B14F-4D97-AF65-F5344CB8AC3E}">
        <p14:creationId xmlns:p14="http://schemas.microsoft.com/office/powerpoint/2010/main" val="177976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6146799" y="2631282"/>
            <a:ext cx="3500002" cy="299244"/>
          </a:xfrm>
        </p:spPr>
        <p:txBody>
          <a:bodyPr>
            <a:normAutofit/>
          </a:bodyPr>
          <a:lstStyle>
            <a:lvl1pPr marL="0" indent="0">
              <a:lnSpc>
                <a:spcPct val="100000"/>
              </a:lnSpc>
              <a:spcBef>
                <a:spcPts val="0"/>
              </a:spcBef>
              <a:buNone/>
              <a:defRPr sz="1400" baseline="0">
                <a:latin typeface="Sharp Sans No1 Semibold" pitchFamily="50" charset="0"/>
                <a:ea typeface="Sharp Sans No1 Semibold" pitchFamily="50" charset="0"/>
                <a:cs typeface="Sharp Sans No1 Semibold" pitchFamily="50" charset="0"/>
              </a:defRPr>
            </a:lvl1pPr>
            <a:lvl2pPr marL="457200" indent="0">
              <a:buNone/>
              <a:defRPr/>
            </a:lvl2pPr>
          </a:lstStyle>
          <a:p>
            <a:pPr lvl="0"/>
            <a:r>
              <a:rPr lang="en-US" dirty="0"/>
              <a:t>Sub-heading</a:t>
            </a:r>
          </a:p>
        </p:txBody>
      </p:sp>
      <p:sp>
        <p:nvSpPr>
          <p:cNvPr id="16" name="Subtitle 2"/>
          <p:cNvSpPr>
            <a:spLocks noGrp="1"/>
          </p:cNvSpPr>
          <p:nvPr>
            <p:ph type="subTitle" idx="13" hasCustomPrompt="1"/>
          </p:nvPr>
        </p:nvSpPr>
        <p:spPr>
          <a:xfrm>
            <a:off x="1844675" y="2678907"/>
            <a:ext cx="4114800" cy="1655762"/>
          </a:xfrm>
        </p:spPr>
        <p:txBody>
          <a:bodyPr>
            <a:noAutofit/>
          </a:bodyPr>
          <a:lstStyle>
            <a:lvl1pPr marL="0" indent="0" algn="l">
              <a:lnSpc>
                <a:spcPct val="90000"/>
              </a:lnSpc>
              <a:spcBef>
                <a:spcPts val="0"/>
              </a:spcBef>
              <a:buNone/>
              <a:defRPr sz="2400" spc="0" baseline="0">
                <a:solidFill>
                  <a:schemeClr val="tx1"/>
                </a:solidFill>
                <a:latin typeface="Sharp Sans No1 Book" pitchFamily="50" charset="0"/>
                <a:ea typeface="Sharp Sans No1 Book" pitchFamily="50" charset="0"/>
                <a:cs typeface="Sharp Sans No1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Magnatior</a:t>
            </a:r>
            <a:r>
              <a:rPr lang="en-US" dirty="0"/>
              <a:t> </a:t>
            </a:r>
            <a:r>
              <a:rPr lang="en-US" dirty="0" err="1"/>
              <a:t>presequid</a:t>
            </a:r>
            <a:r>
              <a:rPr lang="en-US" dirty="0"/>
              <a:t> et </a:t>
            </a:r>
            <a:r>
              <a:rPr lang="en-US" dirty="0" err="1"/>
              <a:t>rectam</a:t>
            </a:r>
            <a:r>
              <a:rPr lang="en-US" dirty="0"/>
              <a:t>, tem. </a:t>
            </a:r>
            <a:r>
              <a:rPr lang="en-US" dirty="0" err="1"/>
              <a:t>Dionseq</a:t>
            </a:r>
            <a:r>
              <a:rPr lang="en-US" dirty="0"/>
              <a:t> </a:t>
            </a:r>
            <a:r>
              <a:rPr lang="en-US" dirty="0" err="1"/>
              <a:t>uundio</a:t>
            </a:r>
            <a:r>
              <a:rPr lang="en-US" dirty="0"/>
              <a:t>. Od qui to </a:t>
            </a:r>
            <a:r>
              <a:rPr lang="en-US" dirty="0" err="1"/>
              <a:t>quideribus</a:t>
            </a:r>
            <a:r>
              <a:rPr lang="en-US" dirty="0"/>
              <a:t> </a:t>
            </a:r>
            <a:r>
              <a:rPr lang="en-US" dirty="0" err="1"/>
              <a:t>impos</a:t>
            </a:r>
            <a:r>
              <a:rPr lang="en-US" dirty="0"/>
              <a:t> </a:t>
            </a:r>
            <a:r>
              <a:rPr lang="en-US" dirty="0" err="1"/>
              <a:t>dlolot</a:t>
            </a:r>
            <a:r>
              <a:rPr lang="en-US" dirty="0"/>
              <a:t> </a:t>
            </a:r>
            <a:r>
              <a:rPr lang="en-US" dirty="0" err="1"/>
              <a:t>eveliquam</a:t>
            </a:r>
            <a:r>
              <a:rPr lang="en-US" dirty="0"/>
              <a:t> </a:t>
            </a:r>
            <a:r>
              <a:rPr lang="en-US" dirty="0" err="1"/>
              <a:t>vollorro</a:t>
            </a:r>
            <a:r>
              <a:rPr lang="en-US" dirty="0"/>
              <a:t> id </a:t>
            </a:r>
            <a:r>
              <a:rPr lang="en-US" dirty="0" err="1"/>
              <a:t>magnim</a:t>
            </a:r>
            <a:r>
              <a:rPr lang="en-US" dirty="0"/>
              <a:t> </a:t>
            </a:r>
            <a:r>
              <a:rPr lang="en-US" dirty="0" err="1"/>
              <a:t>porro</a:t>
            </a:r>
            <a:r>
              <a:rPr lang="en-US" dirty="0"/>
              <a:t> </a:t>
            </a:r>
            <a:r>
              <a:rPr lang="en-US" dirty="0" err="1"/>
              <a:t>excerum</a:t>
            </a:r>
            <a:r>
              <a:rPr lang="en-US" dirty="0"/>
              <a:t> rest pre </a:t>
            </a:r>
            <a:r>
              <a:rPr lang="en-US" dirty="0" err="1"/>
              <a:t>propore</a:t>
            </a:r>
            <a:r>
              <a:rPr lang="en-US" dirty="0"/>
              <a:t>.</a:t>
            </a:r>
            <a:endParaRPr lang="en-GB" dirty="0"/>
          </a:p>
        </p:txBody>
      </p:sp>
      <p:sp>
        <p:nvSpPr>
          <p:cNvPr id="18" name="Content Placeholder 5"/>
          <p:cNvSpPr>
            <a:spLocks noGrp="1"/>
          </p:cNvSpPr>
          <p:nvPr>
            <p:ph sz="quarter" idx="14" hasCustomPrompt="1"/>
          </p:nvPr>
        </p:nvSpPr>
        <p:spPr>
          <a:xfrm>
            <a:off x="6146799" y="3940493"/>
            <a:ext cx="3500002" cy="299244"/>
          </a:xfrm>
        </p:spPr>
        <p:txBody>
          <a:bodyPr>
            <a:normAutofit/>
          </a:bodyPr>
          <a:lstStyle>
            <a:lvl1pPr marL="0" indent="0">
              <a:lnSpc>
                <a:spcPct val="100000"/>
              </a:lnSpc>
              <a:spcBef>
                <a:spcPts val="0"/>
              </a:spcBef>
              <a:buNone/>
              <a:defRPr sz="1400" baseline="0">
                <a:latin typeface="Graphik Semibold" panose="020B0703030202060203" pitchFamily="34" charset="0"/>
                <a:ea typeface="Sharp Sans No1 Semibold" pitchFamily="50" charset="0"/>
                <a:cs typeface="Sharp Sans No1 Semibold" pitchFamily="50" charset="0"/>
              </a:defRPr>
            </a:lvl1pPr>
            <a:lvl2pPr marL="457200" indent="0">
              <a:buNone/>
              <a:defRPr/>
            </a:lvl2pPr>
          </a:lstStyle>
          <a:p>
            <a:pPr lvl="0"/>
            <a:r>
              <a:rPr lang="en-US" dirty="0"/>
              <a:t>Sub-heading</a:t>
            </a: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cxnSp>
        <p:nvCxnSpPr>
          <p:cNvPr id="26" name="Straight Connector 25"/>
          <p:cNvCxnSpPr/>
          <p:nvPr userDrawn="1"/>
        </p:nvCxnSpPr>
        <p:spPr>
          <a:xfrm>
            <a:off x="485775" y="487674"/>
            <a:ext cx="11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912947" y="487674"/>
            <a:ext cx="9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Graphik Regular" panose="020B0503030202060203" pitchFamily="34" charset="0"/>
                <a:ea typeface="Sharp Sans No1 Book" pitchFamily="50" charset="0"/>
                <a:cs typeface="Sharp Sans No1 Book" pitchFamily="50" charset="0"/>
              </a:defRPr>
            </a:lvl1pPr>
          </a:lstStyle>
          <a:p>
            <a:fld id="{7648A820-226A-4DFE-AD75-628ADDD0D304}" type="datetime4">
              <a:rPr lang="en-GB" smtClean="0"/>
              <a:pPr/>
              <a:t>06 April 2022</a:t>
            </a:fld>
            <a:endParaRPr lang="en-GB" dirty="0"/>
          </a:p>
        </p:txBody>
      </p:sp>
      <p:sp>
        <p:nvSpPr>
          <p:cNvPr id="29"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Graphik Regular" panose="020B0503030202060203" pitchFamily="34" charset="0"/>
                <a:ea typeface="Sharp Sans No1 Book" pitchFamily="50" charset="0"/>
                <a:cs typeface="Sharp Sans No1 Book" pitchFamily="50" charset="0"/>
              </a:defRPr>
            </a:lvl1pPr>
          </a:lstStyle>
          <a:p>
            <a:r>
              <a:rPr lang="en-GB" dirty="0"/>
              <a:t>Integrated Care Academy</a:t>
            </a:r>
          </a:p>
        </p:txBody>
      </p:sp>
      <p:sp>
        <p:nvSpPr>
          <p:cNvPr id="31" name="Content Placeholder 5"/>
          <p:cNvSpPr>
            <a:spLocks noGrp="1"/>
          </p:cNvSpPr>
          <p:nvPr>
            <p:ph sz="quarter" idx="15" hasCustomPrompt="1"/>
          </p:nvPr>
        </p:nvSpPr>
        <p:spPr>
          <a:xfrm>
            <a:off x="6146799" y="2856107"/>
            <a:ext cx="4116388" cy="1084386"/>
          </a:xfrm>
        </p:spPr>
        <p:txBody>
          <a:bodyPr>
            <a:normAutofit/>
          </a:bodyPr>
          <a:lstStyle>
            <a:lvl1pPr marL="0" indent="0">
              <a:lnSpc>
                <a:spcPct val="100000"/>
              </a:lnSpc>
              <a:spcBef>
                <a:spcPts val="0"/>
              </a:spcBef>
              <a:buNone/>
              <a:defRPr sz="1400" baseline="0">
                <a:solidFill>
                  <a:srgbClr val="666666"/>
                </a:solidFill>
                <a:latin typeface="Graphik Regular" panose="020B0503030202060203" pitchFamily="34" charset="0"/>
                <a:ea typeface="Sharp Sans No1 Semibold" pitchFamily="50" charset="0"/>
                <a:cs typeface="Sharp Sans No1 Semibold" pitchFamily="50" charset="0"/>
              </a:defRPr>
            </a:lvl1pPr>
            <a:lvl2pPr marL="457200" indent="0">
              <a:buNone/>
              <a:defRPr/>
            </a:lvl2pPr>
          </a:lstStyle>
          <a:p>
            <a:pPr lvl="0"/>
            <a:r>
              <a:rPr lang="en-US" sz="1400" dirty="0" err="1">
                <a:solidFill>
                  <a:srgbClr val="666666"/>
                </a:solidFill>
                <a:latin typeface="Graphik Regular" panose="020B0503030202060203" pitchFamily="34" charset="0"/>
              </a:rPr>
              <a:t>Magnatiore</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presequid</a:t>
            </a:r>
            <a:r>
              <a:rPr lang="en-US" sz="1400" dirty="0">
                <a:solidFill>
                  <a:srgbClr val="666666"/>
                </a:solidFill>
                <a:latin typeface="Graphik Regular" panose="020B0503030202060203" pitchFamily="34" charset="0"/>
              </a:rPr>
              <a:t> et </a:t>
            </a:r>
            <a:r>
              <a:rPr lang="en-US" sz="1400" dirty="0" err="1">
                <a:solidFill>
                  <a:srgbClr val="666666"/>
                </a:solidFill>
                <a:latin typeface="Graphik Regular" panose="020B0503030202060203" pitchFamily="34" charset="0"/>
              </a:rPr>
              <a:t>rectam</a:t>
            </a:r>
            <a:r>
              <a:rPr lang="en-US" sz="1400" dirty="0">
                <a:solidFill>
                  <a:srgbClr val="666666"/>
                </a:solidFill>
                <a:latin typeface="Graphik Regular" panose="020B0503030202060203" pitchFamily="34" charset="0"/>
              </a:rPr>
              <a:t>, tem. </a:t>
            </a:r>
            <a:r>
              <a:rPr lang="en-US" sz="1400" dirty="0" err="1">
                <a:solidFill>
                  <a:srgbClr val="666666"/>
                </a:solidFill>
                <a:latin typeface="Graphik Regular" panose="020B0503030202060203" pitchFamily="34" charset="0"/>
              </a:rPr>
              <a:t>Dionseq</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uundio</a:t>
            </a:r>
            <a:r>
              <a:rPr lang="en-US" sz="1400" dirty="0">
                <a:solidFill>
                  <a:srgbClr val="666666"/>
                </a:solidFill>
                <a:latin typeface="Graphik Regular" panose="020B0503030202060203" pitchFamily="34" charset="0"/>
              </a:rPr>
              <a:t>. Od qui to </a:t>
            </a:r>
            <a:r>
              <a:rPr lang="en-US" sz="1400" dirty="0" err="1">
                <a:solidFill>
                  <a:srgbClr val="666666"/>
                </a:solidFill>
                <a:latin typeface="Graphik Regular" panose="020B0503030202060203" pitchFamily="34" charset="0"/>
              </a:rPr>
              <a:t>quideribus</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impos</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dolut</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eveliquam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vollorro</a:t>
            </a:r>
            <a:r>
              <a:rPr lang="en-US" sz="1400" dirty="0">
                <a:solidFill>
                  <a:srgbClr val="666666"/>
                </a:solidFill>
                <a:latin typeface="Graphik Regular" panose="020B0503030202060203" pitchFamily="34" charset="0"/>
              </a:rPr>
              <a:t> id </a:t>
            </a:r>
            <a:r>
              <a:rPr lang="en-US" sz="1400" dirty="0" err="1">
                <a:solidFill>
                  <a:srgbClr val="666666"/>
                </a:solidFill>
                <a:latin typeface="Graphik Regular" panose="020B0503030202060203" pitchFamily="34" charset="0"/>
              </a:rPr>
              <a:t>magnim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porro</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excerum</a:t>
            </a:r>
            <a:r>
              <a:rPr lang="en-US" sz="1400" dirty="0">
                <a:solidFill>
                  <a:srgbClr val="666666"/>
                </a:solidFill>
                <a:latin typeface="Graphik Regular" panose="020B0503030202060203" pitchFamily="34" charset="0"/>
              </a:rPr>
              <a:t> rest </a:t>
            </a:r>
            <a:r>
              <a:rPr lang="en-US" sz="1400" dirty="0" err="1">
                <a:solidFill>
                  <a:srgbClr val="666666"/>
                </a:solidFill>
                <a:latin typeface="Graphik Regular" panose="020B0503030202060203" pitchFamily="34" charset="0"/>
              </a:rPr>
              <a:t>prem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porpore</a:t>
            </a:r>
            <a:r>
              <a:rPr lang="en-US" sz="1400" dirty="0">
                <a:solidFill>
                  <a:srgbClr val="666666"/>
                </a:solidFill>
                <a:latin typeface="Graphik Regular" panose="020B0503030202060203" pitchFamily="34" charset="0"/>
              </a:rPr>
              <a:t>.</a:t>
            </a:r>
          </a:p>
        </p:txBody>
      </p:sp>
      <p:sp>
        <p:nvSpPr>
          <p:cNvPr id="34" name="Content Placeholder 5"/>
          <p:cNvSpPr>
            <a:spLocks noGrp="1"/>
          </p:cNvSpPr>
          <p:nvPr>
            <p:ph sz="quarter" idx="16" hasCustomPrompt="1"/>
          </p:nvPr>
        </p:nvSpPr>
        <p:spPr>
          <a:xfrm>
            <a:off x="6146799" y="4152618"/>
            <a:ext cx="4116388" cy="1084386"/>
          </a:xfrm>
        </p:spPr>
        <p:txBody>
          <a:bodyPr>
            <a:normAutofit/>
          </a:bodyPr>
          <a:lstStyle>
            <a:lvl1pPr marL="0" indent="0">
              <a:lnSpc>
                <a:spcPct val="100000"/>
              </a:lnSpc>
              <a:spcBef>
                <a:spcPts val="0"/>
              </a:spcBef>
              <a:buNone/>
              <a:defRPr sz="1400" baseline="0">
                <a:solidFill>
                  <a:srgbClr val="666666"/>
                </a:solidFill>
                <a:latin typeface="Graphik Regular" panose="020B0503030202060203" pitchFamily="34" charset="0"/>
                <a:ea typeface="Sharp Sans No1 Semibold" pitchFamily="50" charset="0"/>
                <a:cs typeface="Sharp Sans No1 Semibold" pitchFamily="50" charset="0"/>
              </a:defRPr>
            </a:lvl1pPr>
            <a:lvl2pPr marL="457200" indent="0">
              <a:buNone/>
              <a:defRPr/>
            </a:lvl2pPr>
          </a:lstStyle>
          <a:p>
            <a:pPr lvl="0"/>
            <a:r>
              <a:rPr lang="en-US" sz="1400" dirty="0" err="1">
                <a:solidFill>
                  <a:srgbClr val="666666"/>
                </a:solidFill>
                <a:latin typeface="Graphik Regular" panose="020B0503030202060203" pitchFamily="34" charset="0"/>
              </a:rPr>
              <a:t>Magnatiore</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presequid</a:t>
            </a:r>
            <a:r>
              <a:rPr lang="en-US" sz="1400" dirty="0">
                <a:solidFill>
                  <a:srgbClr val="666666"/>
                </a:solidFill>
                <a:latin typeface="Graphik Regular" panose="020B0503030202060203" pitchFamily="34" charset="0"/>
              </a:rPr>
              <a:t> et </a:t>
            </a:r>
            <a:r>
              <a:rPr lang="en-US" sz="1400" dirty="0" err="1">
                <a:solidFill>
                  <a:srgbClr val="666666"/>
                </a:solidFill>
                <a:latin typeface="Graphik Regular" panose="020B0503030202060203" pitchFamily="34" charset="0"/>
              </a:rPr>
              <a:t>rectam</a:t>
            </a:r>
            <a:r>
              <a:rPr lang="en-US" sz="1400" dirty="0">
                <a:solidFill>
                  <a:srgbClr val="666666"/>
                </a:solidFill>
                <a:latin typeface="Graphik Regular" panose="020B0503030202060203" pitchFamily="34" charset="0"/>
              </a:rPr>
              <a:t>, tem. </a:t>
            </a:r>
            <a:r>
              <a:rPr lang="en-US" sz="1400" dirty="0" err="1">
                <a:solidFill>
                  <a:srgbClr val="666666"/>
                </a:solidFill>
                <a:latin typeface="Graphik Regular" panose="020B0503030202060203" pitchFamily="34" charset="0"/>
              </a:rPr>
              <a:t>Dionseq</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uundio</a:t>
            </a:r>
            <a:r>
              <a:rPr lang="en-US" sz="1400" dirty="0">
                <a:solidFill>
                  <a:srgbClr val="666666"/>
                </a:solidFill>
                <a:latin typeface="Graphik Regular" panose="020B0503030202060203" pitchFamily="34" charset="0"/>
              </a:rPr>
              <a:t>. Od qui to </a:t>
            </a:r>
            <a:r>
              <a:rPr lang="en-US" sz="1400" dirty="0" err="1">
                <a:solidFill>
                  <a:srgbClr val="666666"/>
                </a:solidFill>
                <a:latin typeface="Graphik Regular" panose="020B0503030202060203" pitchFamily="34" charset="0"/>
              </a:rPr>
              <a:t>quideribus</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impos</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dolut</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eveliquam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vollorro</a:t>
            </a:r>
            <a:r>
              <a:rPr lang="en-US" sz="1400" dirty="0">
                <a:solidFill>
                  <a:srgbClr val="666666"/>
                </a:solidFill>
                <a:latin typeface="Graphik Regular" panose="020B0503030202060203" pitchFamily="34" charset="0"/>
              </a:rPr>
              <a:t> id </a:t>
            </a:r>
            <a:r>
              <a:rPr lang="en-US" sz="1400" dirty="0" err="1">
                <a:solidFill>
                  <a:srgbClr val="666666"/>
                </a:solidFill>
                <a:latin typeface="Graphik Regular" panose="020B0503030202060203" pitchFamily="34" charset="0"/>
              </a:rPr>
              <a:t>magnim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porro</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excerum</a:t>
            </a:r>
            <a:r>
              <a:rPr lang="en-US" sz="1400" dirty="0">
                <a:solidFill>
                  <a:srgbClr val="666666"/>
                </a:solidFill>
                <a:latin typeface="Graphik Regular" panose="020B0503030202060203" pitchFamily="34" charset="0"/>
              </a:rPr>
              <a:t> rest </a:t>
            </a:r>
            <a:r>
              <a:rPr lang="en-US" sz="1400" dirty="0" err="1">
                <a:solidFill>
                  <a:srgbClr val="666666"/>
                </a:solidFill>
                <a:latin typeface="Graphik Regular" panose="020B0503030202060203" pitchFamily="34" charset="0"/>
              </a:rPr>
              <a:t>prem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porpore</a:t>
            </a:r>
            <a:r>
              <a:rPr lang="en-US" sz="1400" dirty="0">
                <a:solidFill>
                  <a:srgbClr val="666666"/>
                </a:solidFill>
                <a:latin typeface="Graphik Regular" panose="020B0503030202060203" pitchFamily="34" charset="0"/>
              </a:rPr>
              <a:t>.</a:t>
            </a:r>
          </a:p>
        </p:txBody>
      </p:sp>
      <p:sp>
        <p:nvSpPr>
          <p:cNvPr id="37" name="Title 1"/>
          <p:cNvSpPr>
            <a:spLocks noGrp="1"/>
          </p:cNvSpPr>
          <p:nvPr>
            <p:ph type="title"/>
          </p:nvPr>
        </p:nvSpPr>
        <p:spPr>
          <a:xfrm>
            <a:off x="1820873" y="1372466"/>
            <a:ext cx="7805292" cy="1154538"/>
          </a:xfrm>
        </p:spPr>
        <p:txBody>
          <a:bodyPr>
            <a:noAutofit/>
          </a:bodyPr>
          <a:lstStyle>
            <a:lvl1pPr>
              <a:lnSpc>
                <a:spcPct val="80000"/>
              </a:lnSpc>
              <a:defRPr sz="4000" baseline="0">
                <a:solidFill>
                  <a:schemeClr val="tx2"/>
                </a:solidFill>
                <a:latin typeface="Sharp Sans No1 Extrabold" pitchFamily="50" charset="0"/>
                <a:ea typeface="Sharp Sans No1 Extrabold" pitchFamily="50" charset="0"/>
                <a:cs typeface="Sharp Sans No1 Extrabold" pitchFamily="50" charset="0"/>
              </a:defRPr>
            </a:lvl1pPr>
          </a:lstStyle>
          <a:p>
            <a:endParaRPr lang="en-GB" dirty="0"/>
          </a:p>
        </p:txBody>
      </p:sp>
    </p:spTree>
    <p:extLst>
      <p:ext uri="{BB962C8B-B14F-4D97-AF65-F5344CB8AC3E}">
        <p14:creationId xmlns:p14="http://schemas.microsoft.com/office/powerpoint/2010/main" val="410305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Picture Placeholder 18"/>
          <p:cNvSpPr>
            <a:spLocks noGrp="1"/>
          </p:cNvSpPr>
          <p:nvPr>
            <p:ph type="pic" sz="quarter" idx="15"/>
          </p:nvPr>
        </p:nvSpPr>
        <p:spPr>
          <a:xfrm>
            <a:off x="6807200" y="2706948"/>
            <a:ext cx="4897438" cy="3338252"/>
          </a:xfrm>
        </p:spPr>
        <p:txBody>
          <a:bodyPr anchor="ctr">
            <a:normAutofit/>
          </a:bodyPr>
          <a:lstStyle>
            <a:lvl1pPr>
              <a:defRPr sz="2000">
                <a:latin typeface="Sharp Sans No1 Book" pitchFamily="50" charset="0"/>
                <a:ea typeface="Sharp Sans No1 Book" pitchFamily="50" charset="0"/>
                <a:cs typeface="Sharp Sans No1 Book" pitchFamily="50" charset="0"/>
              </a:defRPr>
            </a:lvl1pPr>
          </a:lstStyle>
          <a:p>
            <a:endParaRPr lang="en-GB"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cxnSp>
        <p:nvCxnSpPr>
          <p:cNvPr id="21" name="Straight Connector 20"/>
          <p:cNvCxnSpPr/>
          <p:nvPr userDrawn="1"/>
        </p:nvCxnSpPr>
        <p:spPr>
          <a:xfrm>
            <a:off x="485775" y="487674"/>
            <a:ext cx="11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12947" y="487674"/>
            <a:ext cx="9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Graphik Regular" panose="020B0503030202060203" pitchFamily="34" charset="0"/>
                <a:ea typeface="Sharp Sans No1 Book" pitchFamily="50" charset="0"/>
                <a:cs typeface="Sharp Sans No1 Book" pitchFamily="50" charset="0"/>
              </a:defRPr>
            </a:lvl1pPr>
          </a:lstStyle>
          <a:p>
            <a:fld id="{7648A820-226A-4DFE-AD75-628ADDD0D304}" type="datetime4">
              <a:rPr lang="en-GB" smtClean="0"/>
              <a:pPr/>
              <a:t>06 April 2022</a:t>
            </a:fld>
            <a:endParaRPr lang="en-GB" dirty="0"/>
          </a:p>
        </p:txBody>
      </p:sp>
      <p:sp>
        <p:nvSpPr>
          <p:cNvPr id="24"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Graphik Regular" panose="020B0503030202060203" pitchFamily="34" charset="0"/>
                <a:ea typeface="Sharp Sans No1 Book" pitchFamily="50" charset="0"/>
                <a:cs typeface="Sharp Sans No1 Book" pitchFamily="50" charset="0"/>
              </a:defRPr>
            </a:lvl1pPr>
          </a:lstStyle>
          <a:p>
            <a:r>
              <a:rPr lang="en-GB" dirty="0"/>
              <a:t>Integrated Care Academy</a:t>
            </a:r>
          </a:p>
        </p:txBody>
      </p:sp>
      <p:sp>
        <p:nvSpPr>
          <p:cNvPr id="29" name="Content Placeholder 5"/>
          <p:cNvSpPr>
            <a:spLocks noGrp="1"/>
          </p:cNvSpPr>
          <p:nvPr>
            <p:ph sz="quarter" idx="16" hasCustomPrompt="1"/>
          </p:nvPr>
        </p:nvSpPr>
        <p:spPr>
          <a:xfrm>
            <a:off x="1824047" y="2639480"/>
            <a:ext cx="3500002" cy="299244"/>
          </a:xfrm>
        </p:spPr>
        <p:txBody>
          <a:bodyPr>
            <a:normAutofit/>
          </a:bodyPr>
          <a:lstStyle>
            <a:lvl1pPr marL="0" indent="0">
              <a:lnSpc>
                <a:spcPct val="100000"/>
              </a:lnSpc>
              <a:spcBef>
                <a:spcPts val="0"/>
              </a:spcBef>
              <a:buNone/>
              <a:defRPr sz="1400" baseline="0">
                <a:latin typeface="Graphik Semibold" panose="020B0703030202060203" pitchFamily="34" charset="0"/>
                <a:ea typeface="Sharp Sans No1 Semibold" pitchFamily="50" charset="0"/>
                <a:cs typeface="Sharp Sans No1 Semibold" pitchFamily="50" charset="0"/>
              </a:defRPr>
            </a:lvl1pPr>
            <a:lvl2pPr marL="457200" indent="0">
              <a:buNone/>
              <a:defRPr/>
            </a:lvl2pPr>
          </a:lstStyle>
          <a:p>
            <a:pPr lvl="0"/>
            <a:r>
              <a:rPr lang="en-US" dirty="0"/>
              <a:t>Sub-heading</a:t>
            </a:r>
          </a:p>
        </p:txBody>
      </p:sp>
      <p:sp>
        <p:nvSpPr>
          <p:cNvPr id="30" name="Content Placeholder 5"/>
          <p:cNvSpPr>
            <a:spLocks noGrp="1"/>
          </p:cNvSpPr>
          <p:nvPr>
            <p:ph sz="quarter" idx="17" hasCustomPrompt="1"/>
          </p:nvPr>
        </p:nvSpPr>
        <p:spPr>
          <a:xfrm>
            <a:off x="1824047" y="3948691"/>
            <a:ext cx="3500002" cy="299244"/>
          </a:xfrm>
        </p:spPr>
        <p:txBody>
          <a:bodyPr>
            <a:normAutofit/>
          </a:bodyPr>
          <a:lstStyle>
            <a:lvl1pPr marL="0" indent="0">
              <a:lnSpc>
                <a:spcPct val="100000"/>
              </a:lnSpc>
              <a:spcBef>
                <a:spcPts val="0"/>
              </a:spcBef>
              <a:buNone/>
              <a:defRPr sz="1400" baseline="0">
                <a:latin typeface="Graphik Semibold" panose="020B0703030202060203" pitchFamily="34" charset="0"/>
                <a:ea typeface="Sharp Sans No1 Semibold" pitchFamily="50" charset="0"/>
                <a:cs typeface="Sharp Sans No1 Semibold" pitchFamily="50" charset="0"/>
              </a:defRPr>
            </a:lvl1pPr>
            <a:lvl2pPr marL="457200" indent="0">
              <a:buNone/>
              <a:defRPr/>
            </a:lvl2pPr>
          </a:lstStyle>
          <a:p>
            <a:pPr lvl="0"/>
            <a:r>
              <a:rPr lang="en-US" dirty="0"/>
              <a:t>Sub-heading</a:t>
            </a:r>
          </a:p>
        </p:txBody>
      </p:sp>
      <p:sp>
        <p:nvSpPr>
          <p:cNvPr id="31" name="Content Placeholder 5"/>
          <p:cNvSpPr>
            <a:spLocks noGrp="1"/>
          </p:cNvSpPr>
          <p:nvPr>
            <p:ph sz="quarter" idx="18" hasCustomPrompt="1"/>
          </p:nvPr>
        </p:nvSpPr>
        <p:spPr>
          <a:xfrm>
            <a:off x="1824047" y="2864305"/>
            <a:ext cx="4116388" cy="1084386"/>
          </a:xfrm>
        </p:spPr>
        <p:txBody>
          <a:bodyPr>
            <a:normAutofit/>
          </a:bodyPr>
          <a:lstStyle>
            <a:lvl1pPr marL="0" indent="0">
              <a:lnSpc>
                <a:spcPct val="100000"/>
              </a:lnSpc>
              <a:spcBef>
                <a:spcPts val="0"/>
              </a:spcBef>
              <a:buNone/>
              <a:defRPr sz="1400" baseline="0">
                <a:solidFill>
                  <a:srgbClr val="666666"/>
                </a:solidFill>
                <a:latin typeface="Graphik Regular" panose="020B0503030202060203" pitchFamily="34" charset="0"/>
                <a:ea typeface="Sharp Sans No1 Semibold" pitchFamily="50" charset="0"/>
                <a:cs typeface="Sharp Sans No1 Semibold" pitchFamily="50" charset="0"/>
              </a:defRPr>
            </a:lvl1pPr>
            <a:lvl2pPr marL="457200" indent="0">
              <a:buNone/>
              <a:defRPr/>
            </a:lvl2pPr>
          </a:lstStyle>
          <a:p>
            <a:pPr lvl="0"/>
            <a:r>
              <a:rPr lang="en-US" sz="1400" dirty="0" err="1">
                <a:solidFill>
                  <a:srgbClr val="666666"/>
                </a:solidFill>
                <a:latin typeface="Graphik Regular" panose="020B0503030202060203" pitchFamily="34" charset="0"/>
              </a:rPr>
              <a:t>asda</a:t>
            </a:r>
            <a:endParaRPr lang="en-US" sz="1400" dirty="0">
              <a:solidFill>
                <a:srgbClr val="666666"/>
              </a:solidFill>
              <a:latin typeface="Graphik Regular" panose="020B0503030202060203" pitchFamily="34" charset="0"/>
            </a:endParaRPr>
          </a:p>
        </p:txBody>
      </p:sp>
      <p:sp>
        <p:nvSpPr>
          <p:cNvPr id="32" name="Content Placeholder 5"/>
          <p:cNvSpPr>
            <a:spLocks noGrp="1"/>
          </p:cNvSpPr>
          <p:nvPr>
            <p:ph sz="quarter" idx="19" hasCustomPrompt="1"/>
          </p:nvPr>
        </p:nvSpPr>
        <p:spPr>
          <a:xfrm>
            <a:off x="1824047" y="4160816"/>
            <a:ext cx="4116388" cy="1084386"/>
          </a:xfrm>
        </p:spPr>
        <p:txBody>
          <a:bodyPr>
            <a:normAutofit/>
          </a:bodyPr>
          <a:lstStyle>
            <a:lvl1pPr marL="0" indent="0">
              <a:lnSpc>
                <a:spcPct val="100000"/>
              </a:lnSpc>
              <a:spcBef>
                <a:spcPts val="0"/>
              </a:spcBef>
              <a:buNone/>
              <a:defRPr sz="1400" baseline="0">
                <a:solidFill>
                  <a:srgbClr val="666666"/>
                </a:solidFill>
                <a:latin typeface="Graphik Regular" panose="020B0503030202060203" pitchFamily="34" charset="0"/>
                <a:ea typeface="Sharp Sans No1 Semibold" pitchFamily="50" charset="0"/>
                <a:cs typeface="Sharp Sans No1 Semibold" pitchFamily="50" charset="0"/>
              </a:defRPr>
            </a:lvl1pPr>
            <a:lvl2pPr marL="457200" indent="0">
              <a:buNone/>
              <a:defRPr/>
            </a:lvl2pPr>
          </a:lstStyle>
          <a:p>
            <a:pPr lvl="0"/>
            <a:r>
              <a:rPr lang="en-US" sz="1400" dirty="0" err="1">
                <a:solidFill>
                  <a:srgbClr val="666666"/>
                </a:solidFill>
                <a:latin typeface="Graphik Regular" panose="020B0503030202060203" pitchFamily="34" charset="0"/>
              </a:rPr>
              <a:t>asda</a:t>
            </a:r>
            <a:endParaRPr lang="en-US" sz="1400" dirty="0">
              <a:solidFill>
                <a:srgbClr val="666666"/>
              </a:solidFill>
              <a:latin typeface="Graphik Regular" panose="020B0503030202060203" pitchFamily="34" charset="0"/>
            </a:endParaRPr>
          </a:p>
        </p:txBody>
      </p:sp>
      <p:sp>
        <p:nvSpPr>
          <p:cNvPr id="33" name="Title 1"/>
          <p:cNvSpPr>
            <a:spLocks noGrp="1"/>
          </p:cNvSpPr>
          <p:nvPr>
            <p:ph type="title"/>
          </p:nvPr>
        </p:nvSpPr>
        <p:spPr>
          <a:xfrm>
            <a:off x="1820873" y="1372466"/>
            <a:ext cx="7805292" cy="1154538"/>
          </a:xfrm>
        </p:spPr>
        <p:txBody>
          <a:bodyPr>
            <a:noAutofit/>
          </a:bodyPr>
          <a:lstStyle>
            <a:lvl1pPr>
              <a:lnSpc>
                <a:spcPct val="80000"/>
              </a:lnSpc>
              <a:defRPr sz="4000" baseline="0">
                <a:solidFill>
                  <a:schemeClr val="tx2"/>
                </a:solidFill>
                <a:latin typeface="Sharp Sans No1 Extrabold" pitchFamily="50" charset="0"/>
                <a:ea typeface="Sharp Sans No1 Extrabold" pitchFamily="50" charset="0"/>
                <a:cs typeface="Sharp Sans No1 Extrabold" pitchFamily="50" charset="0"/>
              </a:defRPr>
            </a:lvl1pPr>
          </a:lstStyle>
          <a:p>
            <a:endParaRPr lang="en-GB" dirty="0"/>
          </a:p>
        </p:txBody>
      </p:sp>
    </p:spTree>
    <p:extLst>
      <p:ext uri="{BB962C8B-B14F-4D97-AF65-F5344CB8AC3E}">
        <p14:creationId xmlns:p14="http://schemas.microsoft.com/office/powerpoint/2010/main" val="123591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cxnSp>
        <p:nvCxnSpPr>
          <p:cNvPr id="21" name="Straight Connector 20"/>
          <p:cNvCxnSpPr/>
          <p:nvPr userDrawn="1"/>
        </p:nvCxnSpPr>
        <p:spPr>
          <a:xfrm>
            <a:off x="485775" y="487674"/>
            <a:ext cx="11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12947" y="487674"/>
            <a:ext cx="9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Graphik Regular" panose="020B0503030202060203" pitchFamily="34" charset="0"/>
                <a:ea typeface="Sharp Sans No1 Book" pitchFamily="50" charset="0"/>
                <a:cs typeface="Sharp Sans No1 Book" pitchFamily="50" charset="0"/>
              </a:defRPr>
            </a:lvl1pPr>
          </a:lstStyle>
          <a:p>
            <a:fld id="{7648A820-226A-4DFE-AD75-628ADDD0D304}" type="datetime4">
              <a:rPr lang="en-GB" smtClean="0"/>
              <a:pPr/>
              <a:t>06 April 2022</a:t>
            </a:fld>
            <a:endParaRPr lang="en-GB" dirty="0"/>
          </a:p>
        </p:txBody>
      </p:sp>
      <p:sp>
        <p:nvSpPr>
          <p:cNvPr id="24"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Graphik Regular" panose="020B0503030202060203" pitchFamily="34" charset="0"/>
                <a:ea typeface="Sharp Sans No1 Book" pitchFamily="50" charset="0"/>
                <a:cs typeface="Sharp Sans No1 Book" pitchFamily="50" charset="0"/>
              </a:defRPr>
            </a:lvl1pPr>
          </a:lstStyle>
          <a:p>
            <a:r>
              <a:rPr lang="en-GB" dirty="0"/>
              <a:t>Integrated Care Academy</a:t>
            </a:r>
          </a:p>
        </p:txBody>
      </p:sp>
      <p:sp>
        <p:nvSpPr>
          <p:cNvPr id="15" name="Chart Placeholder 2"/>
          <p:cNvSpPr>
            <a:spLocks noGrp="1"/>
          </p:cNvSpPr>
          <p:nvPr>
            <p:ph type="chart" sz="quarter" idx="20"/>
          </p:nvPr>
        </p:nvSpPr>
        <p:spPr>
          <a:xfrm>
            <a:off x="6794500" y="2706948"/>
            <a:ext cx="4910138" cy="3338252"/>
          </a:xfrm>
        </p:spPr>
        <p:txBody>
          <a:bodyPr/>
          <a:lstStyle/>
          <a:p>
            <a:endParaRPr lang="en-GB"/>
          </a:p>
        </p:txBody>
      </p:sp>
      <p:sp>
        <p:nvSpPr>
          <p:cNvPr id="16" name="Title 1"/>
          <p:cNvSpPr>
            <a:spLocks noGrp="1"/>
          </p:cNvSpPr>
          <p:nvPr>
            <p:ph type="title"/>
          </p:nvPr>
        </p:nvSpPr>
        <p:spPr>
          <a:xfrm>
            <a:off x="1820873" y="1372466"/>
            <a:ext cx="7805292" cy="1154538"/>
          </a:xfrm>
        </p:spPr>
        <p:txBody>
          <a:bodyPr>
            <a:noAutofit/>
          </a:bodyPr>
          <a:lstStyle>
            <a:lvl1pPr>
              <a:lnSpc>
                <a:spcPct val="80000"/>
              </a:lnSpc>
              <a:defRPr sz="4000" baseline="0">
                <a:solidFill>
                  <a:schemeClr val="tx2"/>
                </a:solidFill>
                <a:latin typeface="Sharp Sans No1 Extrabold" pitchFamily="50" charset="0"/>
                <a:ea typeface="Sharp Sans No1 Extrabold" pitchFamily="50" charset="0"/>
                <a:cs typeface="Sharp Sans No1 Extrabold" pitchFamily="50" charset="0"/>
              </a:defRPr>
            </a:lvl1pPr>
          </a:lstStyle>
          <a:p>
            <a:endParaRPr lang="en-GB" dirty="0"/>
          </a:p>
        </p:txBody>
      </p:sp>
      <p:sp>
        <p:nvSpPr>
          <p:cNvPr id="17" name="Content Placeholder 5"/>
          <p:cNvSpPr>
            <a:spLocks noGrp="1"/>
          </p:cNvSpPr>
          <p:nvPr>
            <p:ph sz="quarter" idx="16" hasCustomPrompt="1"/>
          </p:nvPr>
        </p:nvSpPr>
        <p:spPr>
          <a:xfrm>
            <a:off x="1824047" y="2639480"/>
            <a:ext cx="3500002" cy="299244"/>
          </a:xfrm>
        </p:spPr>
        <p:txBody>
          <a:bodyPr>
            <a:normAutofit/>
          </a:bodyPr>
          <a:lstStyle>
            <a:lvl1pPr marL="0" indent="0">
              <a:lnSpc>
                <a:spcPct val="100000"/>
              </a:lnSpc>
              <a:spcBef>
                <a:spcPts val="0"/>
              </a:spcBef>
              <a:buNone/>
              <a:defRPr sz="1400" baseline="0">
                <a:latin typeface="Graphik Semibold" panose="020B0703030202060203" pitchFamily="34" charset="0"/>
                <a:ea typeface="Sharp Sans No1 Semibold" pitchFamily="50" charset="0"/>
                <a:cs typeface="Sharp Sans No1 Semibold" pitchFamily="50" charset="0"/>
              </a:defRPr>
            </a:lvl1pPr>
            <a:lvl2pPr marL="457200" indent="0">
              <a:buNone/>
              <a:defRPr/>
            </a:lvl2pPr>
          </a:lstStyle>
          <a:p>
            <a:pPr lvl="0"/>
            <a:r>
              <a:rPr lang="en-US" dirty="0"/>
              <a:t>Sub-heading</a:t>
            </a:r>
          </a:p>
        </p:txBody>
      </p:sp>
      <p:sp>
        <p:nvSpPr>
          <p:cNvPr id="18" name="Content Placeholder 5"/>
          <p:cNvSpPr>
            <a:spLocks noGrp="1"/>
          </p:cNvSpPr>
          <p:nvPr>
            <p:ph sz="quarter" idx="17" hasCustomPrompt="1"/>
          </p:nvPr>
        </p:nvSpPr>
        <p:spPr>
          <a:xfrm>
            <a:off x="1824047" y="3948691"/>
            <a:ext cx="3500002" cy="299244"/>
          </a:xfrm>
        </p:spPr>
        <p:txBody>
          <a:bodyPr>
            <a:normAutofit/>
          </a:bodyPr>
          <a:lstStyle>
            <a:lvl1pPr marL="0" indent="0">
              <a:lnSpc>
                <a:spcPct val="100000"/>
              </a:lnSpc>
              <a:spcBef>
                <a:spcPts val="0"/>
              </a:spcBef>
              <a:buNone/>
              <a:defRPr sz="1400" baseline="0">
                <a:latin typeface="Graphik Semibold" panose="020B0703030202060203" pitchFamily="34" charset="0"/>
                <a:ea typeface="Sharp Sans No1 Semibold" pitchFamily="50" charset="0"/>
                <a:cs typeface="Sharp Sans No1 Semibold" pitchFamily="50" charset="0"/>
              </a:defRPr>
            </a:lvl1pPr>
            <a:lvl2pPr marL="457200" indent="0">
              <a:buNone/>
              <a:defRPr/>
            </a:lvl2pPr>
          </a:lstStyle>
          <a:p>
            <a:pPr lvl="0"/>
            <a:r>
              <a:rPr lang="en-US" dirty="0"/>
              <a:t>Sub-heading</a:t>
            </a:r>
          </a:p>
        </p:txBody>
      </p:sp>
      <p:sp>
        <p:nvSpPr>
          <p:cNvPr id="25" name="Content Placeholder 5"/>
          <p:cNvSpPr>
            <a:spLocks noGrp="1"/>
          </p:cNvSpPr>
          <p:nvPr>
            <p:ph sz="quarter" idx="18" hasCustomPrompt="1"/>
          </p:nvPr>
        </p:nvSpPr>
        <p:spPr>
          <a:xfrm>
            <a:off x="1824047" y="2864305"/>
            <a:ext cx="4116388" cy="1084386"/>
          </a:xfrm>
        </p:spPr>
        <p:txBody>
          <a:bodyPr>
            <a:normAutofit/>
          </a:bodyPr>
          <a:lstStyle>
            <a:lvl1pPr marL="0" indent="0">
              <a:lnSpc>
                <a:spcPct val="100000"/>
              </a:lnSpc>
              <a:spcBef>
                <a:spcPts val="0"/>
              </a:spcBef>
              <a:buNone/>
              <a:defRPr sz="1400" baseline="0">
                <a:solidFill>
                  <a:srgbClr val="666666"/>
                </a:solidFill>
                <a:latin typeface="Graphik Regular" panose="020B0503030202060203" pitchFamily="34" charset="0"/>
                <a:ea typeface="Sharp Sans No1 Semibold" pitchFamily="50" charset="0"/>
                <a:cs typeface="Sharp Sans No1 Semibold" pitchFamily="50" charset="0"/>
              </a:defRPr>
            </a:lvl1pPr>
            <a:lvl2pPr marL="457200" indent="0">
              <a:buNone/>
              <a:defRPr/>
            </a:lvl2pPr>
          </a:lstStyle>
          <a:p>
            <a:pPr lvl="0"/>
            <a:r>
              <a:rPr lang="en-US" sz="1400" dirty="0" err="1">
                <a:solidFill>
                  <a:srgbClr val="666666"/>
                </a:solidFill>
                <a:latin typeface="Graphik Regular" panose="020B0503030202060203" pitchFamily="34" charset="0"/>
              </a:rPr>
              <a:t>Magnatiore</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presequid</a:t>
            </a:r>
            <a:r>
              <a:rPr lang="en-US" sz="1400" dirty="0">
                <a:solidFill>
                  <a:srgbClr val="666666"/>
                </a:solidFill>
                <a:latin typeface="Graphik Regular" panose="020B0503030202060203" pitchFamily="34" charset="0"/>
              </a:rPr>
              <a:t> et </a:t>
            </a:r>
            <a:r>
              <a:rPr lang="en-US" sz="1400" dirty="0" err="1">
                <a:solidFill>
                  <a:srgbClr val="666666"/>
                </a:solidFill>
                <a:latin typeface="Graphik Regular" panose="020B0503030202060203" pitchFamily="34" charset="0"/>
              </a:rPr>
              <a:t>rectam</a:t>
            </a:r>
            <a:r>
              <a:rPr lang="en-US" sz="1400" dirty="0">
                <a:solidFill>
                  <a:srgbClr val="666666"/>
                </a:solidFill>
                <a:latin typeface="Graphik Regular" panose="020B0503030202060203" pitchFamily="34" charset="0"/>
              </a:rPr>
              <a:t>, tem. </a:t>
            </a:r>
            <a:r>
              <a:rPr lang="en-US" sz="1400" dirty="0" err="1">
                <a:solidFill>
                  <a:srgbClr val="666666"/>
                </a:solidFill>
                <a:latin typeface="Graphik Regular" panose="020B0503030202060203" pitchFamily="34" charset="0"/>
              </a:rPr>
              <a:t>Dionseq</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uundio</a:t>
            </a:r>
            <a:r>
              <a:rPr lang="en-US" sz="1400" dirty="0">
                <a:solidFill>
                  <a:srgbClr val="666666"/>
                </a:solidFill>
                <a:latin typeface="Graphik Regular" panose="020B0503030202060203" pitchFamily="34" charset="0"/>
              </a:rPr>
              <a:t>. Od qui to </a:t>
            </a:r>
            <a:r>
              <a:rPr lang="en-US" sz="1400" dirty="0" err="1">
                <a:solidFill>
                  <a:srgbClr val="666666"/>
                </a:solidFill>
                <a:latin typeface="Graphik Regular" panose="020B0503030202060203" pitchFamily="34" charset="0"/>
              </a:rPr>
              <a:t>quideribus</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impos</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dolut</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eveliquam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vollorro</a:t>
            </a:r>
            <a:r>
              <a:rPr lang="en-US" sz="1400" dirty="0">
                <a:solidFill>
                  <a:srgbClr val="666666"/>
                </a:solidFill>
                <a:latin typeface="Graphik Regular" panose="020B0503030202060203" pitchFamily="34" charset="0"/>
              </a:rPr>
              <a:t> id </a:t>
            </a:r>
            <a:r>
              <a:rPr lang="en-US" sz="1400" dirty="0" err="1">
                <a:solidFill>
                  <a:srgbClr val="666666"/>
                </a:solidFill>
                <a:latin typeface="Graphik Regular" panose="020B0503030202060203" pitchFamily="34" charset="0"/>
              </a:rPr>
              <a:t>magnim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porro</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excerum</a:t>
            </a:r>
            <a:r>
              <a:rPr lang="en-US" sz="1400" dirty="0">
                <a:solidFill>
                  <a:srgbClr val="666666"/>
                </a:solidFill>
                <a:latin typeface="Graphik Regular" panose="020B0503030202060203" pitchFamily="34" charset="0"/>
              </a:rPr>
              <a:t> rest </a:t>
            </a:r>
            <a:r>
              <a:rPr lang="en-US" sz="1400" dirty="0" err="1">
                <a:solidFill>
                  <a:srgbClr val="666666"/>
                </a:solidFill>
                <a:latin typeface="Graphik Regular" panose="020B0503030202060203" pitchFamily="34" charset="0"/>
              </a:rPr>
              <a:t>prem</a:t>
            </a:r>
            <a:r>
              <a:rPr lang="en-US" sz="1400" dirty="0">
                <a:solidFill>
                  <a:srgbClr val="666666"/>
                </a:solidFill>
                <a:latin typeface="Graphik Regular" panose="020B0503030202060203" pitchFamily="34" charset="0"/>
              </a:rPr>
              <a:t> </a:t>
            </a:r>
            <a:r>
              <a:rPr lang="en-US" sz="1400" dirty="0" err="1">
                <a:solidFill>
                  <a:srgbClr val="666666"/>
                </a:solidFill>
                <a:latin typeface="Graphik Regular" panose="020B0503030202060203" pitchFamily="34" charset="0"/>
              </a:rPr>
              <a:t>porpore</a:t>
            </a:r>
            <a:r>
              <a:rPr lang="en-US" sz="1400" dirty="0">
                <a:solidFill>
                  <a:srgbClr val="666666"/>
                </a:solidFill>
                <a:latin typeface="Graphik Regular" panose="020B0503030202060203" pitchFamily="34" charset="0"/>
              </a:rPr>
              <a:t>.</a:t>
            </a:r>
          </a:p>
        </p:txBody>
      </p:sp>
      <p:sp>
        <p:nvSpPr>
          <p:cNvPr id="26" name="Content Placeholder 5"/>
          <p:cNvSpPr>
            <a:spLocks noGrp="1"/>
          </p:cNvSpPr>
          <p:nvPr>
            <p:ph sz="quarter" idx="19"/>
          </p:nvPr>
        </p:nvSpPr>
        <p:spPr>
          <a:xfrm>
            <a:off x="1824047" y="4160816"/>
            <a:ext cx="4116388" cy="1084386"/>
          </a:xfrm>
        </p:spPr>
        <p:txBody>
          <a:bodyPr>
            <a:normAutofit/>
          </a:bodyPr>
          <a:lstStyle>
            <a:lvl1pPr marL="0" indent="0">
              <a:lnSpc>
                <a:spcPct val="100000"/>
              </a:lnSpc>
              <a:spcBef>
                <a:spcPts val="0"/>
              </a:spcBef>
              <a:buNone/>
              <a:defRPr sz="1400" baseline="0">
                <a:solidFill>
                  <a:srgbClr val="666666"/>
                </a:solidFill>
                <a:latin typeface="Graphik Regular" panose="020B0503030202060203" pitchFamily="34" charset="0"/>
                <a:ea typeface="Sharp Sans No1 Semibold" pitchFamily="50" charset="0"/>
                <a:cs typeface="Sharp Sans No1 Semibold" pitchFamily="50" charset="0"/>
              </a:defRPr>
            </a:lvl1pPr>
            <a:lvl2pPr marL="457200" indent="0">
              <a:buNone/>
              <a:defRPr/>
            </a:lvl2pPr>
          </a:lstStyle>
          <a:p>
            <a:pPr lvl="0"/>
            <a:endParaRPr lang="en-US" sz="1400" dirty="0">
              <a:solidFill>
                <a:srgbClr val="666666"/>
              </a:solidFill>
              <a:latin typeface="Graphik Regular" panose="020B0503030202060203" pitchFamily="34" charset="0"/>
            </a:endParaRPr>
          </a:p>
        </p:txBody>
      </p:sp>
    </p:spTree>
    <p:extLst>
      <p:ext uri="{BB962C8B-B14F-4D97-AF65-F5344CB8AC3E}">
        <p14:creationId xmlns:p14="http://schemas.microsoft.com/office/powerpoint/2010/main" val="124285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2"/>
        </a:solidFill>
        <a:effectLst/>
      </p:bgPr>
    </p:bg>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95368" y="508081"/>
            <a:ext cx="1273492" cy="365125"/>
          </a:xfrm>
          <a:prstGeom prst="rect">
            <a:avLst/>
          </a:prstGeom>
        </p:spPr>
        <p:txBody>
          <a:bodyPr/>
          <a:lstStyle>
            <a:lvl1pPr>
              <a:defRPr sz="900">
                <a:solidFill>
                  <a:schemeClr val="tx1"/>
                </a:solidFill>
                <a:latin typeface="Graphik Regular" panose="020B0503030202060203" pitchFamily="34" charset="0"/>
                <a:ea typeface="Sharp Sans No1 Book" pitchFamily="50" charset="0"/>
                <a:cs typeface="Sharp Sans No1 Book" pitchFamily="50" charset="0"/>
              </a:defRPr>
            </a:lvl1pPr>
          </a:lstStyle>
          <a:p>
            <a:fld id="{7C737079-7783-4F51-BD3B-9BE29E942DC7}" type="datetime4">
              <a:rPr lang="en-GB" smtClean="0"/>
              <a:t>06 April 2022</a:t>
            </a:fld>
            <a:endParaRPr lang="en-GB" dirty="0"/>
          </a:p>
        </p:txBody>
      </p:sp>
      <p:sp>
        <p:nvSpPr>
          <p:cNvPr id="7" name="Footer Placeholder 3"/>
          <p:cNvSpPr>
            <a:spLocks noGrp="1"/>
          </p:cNvSpPr>
          <p:nvPr>
            <p:ph type="ftr" sz="quarter" idx="11"/>
          </p:nvPr>
        </p:nvSpPr>
        <p:spPr>
          <a:xfrm>
            <a:off x="1812605" y="508081"/>
            <a:ext cx="4114800" cy="365125"/>
          </a:xfrm>
          <a:prstGeom prst="rect">
            <a:avLst/>
          </a:prstGeom>
        </p:spPr>
        <p:txBody>
          <a:bodyPr/>
          <a:lstStyle>
            <a:lvl1pPr algn="l">
              <a:defRPr sz="900">
                <a:solidFill>
                  <a:schemeClr val="tx1"/>
                </a:solidFill>
                <a:latin typeface="Graphik Regular" panose="020B0503030202060203" pitchFamily="34" charset="0"/>
                <a:ea typeface="Sharp Sans No1 Book" pitchFamily="50" charset="0"/>
                <a:cs typeface="Sharp Sans No1 Book" pitchFamily="50" charset="0"/>
              </a:defRPr>
            </a:lvl1pPr>
          </a:lstStyle>
          <a:p>
            <a:r>
              <a:rPr lang="en-GB"/>
              <a:t>University of Suffolk</a:t>
            </a:r>
            <a:endParaRPr lang="en-GB" dirty="0"/>
          </a:p>
        </p:txBody>
      </p:sp>
      <p:sp>
        <p:nvSpPr>
          <p:cNvPr id="11" name="Title 1"/>
          <p:cNvSpPr>
            <a:spLocks noGrp="1"/>
          </p:cNvSpPr>
          <p:nvPr>
            <p:ph type="ctrTitle"/>
          </p:nvPr>
        </p:nvSpPr>
        <p:spPr>
          <a:xfrm>
            <a:off x="-102776" y="1811972"/>
            <a:ext cx="9780270" cy="3116897"/>
          </a:xfrm>
        </p:spPr>
        <p:txBody>
          <a:bodyPr anchor="ctr">
            <a:noAutofit/>
          </a:bodyPr>
          <a:lstStyle>
            <a:lvl1pPr algn="ctr">
              <a:defRPr sz="25800">
                <a:solidFill>
                  <a:schemeClr val="bg1"/>
                </a:solidFill>
                <a:latin typeface="Sharp Sans No1 Extrabold" pitchFamily="50" charset="0"/>
                <a:ea typeface="Sharp Sans No1 Extrabold" pitchFamily="50" charset="0"/>
                <a:cs typeface="Sharp Sans No1 Extrabold" pitchFamily="50" charset="0"/>
              </a:defRPr>
            </a:lvl1pPr>
          </a:lstStyle>
          <a:p>
            <a:endParaRPr lang="en-GB" dirty="0"/>
          </a:p>
        </p:txBody>
      </p:sp>
      <p:sp>
        <p:nvSpPr>
          <p:cNvPr id="12" name="Subtitle 2"/>
          <p:cNvSpPr>
            <a:spLocks noGrp="1"/>
          </p:cNvSpPr>
          <p:nvPr>
            <p:ph type="subTitle" idx="1"/>
          </p:nvPr>
        </p:nvSpPr>
        <p:spPr>
          <a:xfrm>
            <a:off x="5914705" y="3794831"/>
            <a:ext cx="5341258" cy="1010915"/>
          </a:xfrm>
        </p:spPr>
        <p:txBody>
          <a:bodyPr>
            <a:noAutofit/>
          </a:bodyPr>
          <a:lstStyle>
            <a:lvl1pPr marL="0" indent="0" algn="l">
              <a:lnSpc>
                <a:spcPct val="100000"/>
              </a:lnSpc>
              <a:buNone/>
              <a:defRPr sz="3200" strike="noStrike" kern="1200" spc="0" baseline="0">
                <a:latin typeface="Sharp Sans No1 Semibold" pitchFamily="50" charset="0"/>
                <a:ea typeface="Sharp Sans No1 Semibold" pitchFamily="50" charset="0"/>
                <a:cs typeface="Sharp Sans No1 Semi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cxnSp>
        <p:nvCxnSpPr>
          <p:cNvPr id="14" name="Straight Connector 13"/>
          <p:cNvCxnSpPr/>
          <p:nvPr userDrawn="1"/>
        </p:nvCxnSpPr>
        <p:spPr>
          <a:xfrm>
            <a:off x="485775" y="487674"/>
            <a:ext cx="11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912947" y="487674"/>
            <a:ext cx="97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96" y="5795138"/>
            <a:ext cx="1777371" cy="864000"/>
          </a:xfrm>
          <a:prstGeom prst="rect">
            <a:avLst/>
          </a:prstGeom>
        </p:spPr>
      </p:pic>
    </p:spTree>
    <p:extLst>
      <p:ext uri="{BB962C8B-B14F-4D97-AF65-F5344CB8AC3E}">
        <p14:creationId xmlns:p14="http://schemas.microsoft.com/office/powerpoint/2010/main" val="211896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9" name="Picture Placeholder 18"/>
          <p:cNvSpPr>
            <a:spLocks noGrp="1"/>
          </p:cNvSpPr>
          <p:nvPr>
            <p:ph type="pic" sz="quarter" idx="15"/>
          </p:nvPr>
        </p:nvSpPr>
        <p:spPr>
          <a:xfrm>
            <a:off x="0" y="0"/>
            <a:ext cx="12192000" cy="6858000"/>
          </a:xfrm>
        </p:spPr>
        <p:txBody>
          <a:bodyPr anchor="ctr">
            <a:normAutofit/>
          </a:bodyPr>
          <a:lstStyle>
            <a:lvl1pPr>
              <a:defRPr sz="2000">
                <a:latin typeface="Sharp Sans No1 Book" pitchFamily="50" charset="0"/>
                <a:ea typeface="Sharp Sans No1 Book" pitchFamily="50" charset="0"/>
                <a:cs typeface="Sharp Sans No1 Book" pitchFamily="50" charset="0"/>
              </a:defRPr>
            </a:lvl1pPr>
          </a:lstStyle>
          <a:p>
            <a:endParaRPr lang="en-GB" dirty="0"/>
          </a:p>
        </p:txBody>
      </p:sp>
    </p:spTree>
    <p:extLst>
      <p:ext uri="{BB962C8B-B14F-4D97-AF65-F5344CB8AC3E}">
        <p14:creationId xmlns:p14="http://schemas.microsoft.com/office/powerpoint/2010/main" val="105979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3326"/>
            <a:ext cx="10515600" cy="96866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109193"/>
            <a:ext cx="10515600" cy="40677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4851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p:txStyles>
    <p:titleStyle>
      <a:lvl1pPr algn="l" defTabSz="914400" rtl="0" eaLnBrk="1" latinLnBrk="0" hangingPunct="1">
        <a:lnSpc>
          <a:spcPct val="90000"/>
        </a:lnSpc>
        <a:spcBef>
          <a:spcPct val="0"/>
        </a:spcBef>
        <a:buNone/>
        <a:defRPr sz="4400" kern="1200">
          <a:solidFill>
            <a:schemeClr val="tx1"/>
          </a:solidFill>
          <a:latin typeface="Sharp Sans No1 Extrabold" pitchFamily="50" charset="0"/>
          <a:ea typeface="Sharp Sans No1 Extrabold" pitchFamily="50" charset="0"/>
          <a:cs typeface="Sharp Sans No1 Extrabold"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harp Sans No1 Semibold" pitchFamily="50" charset="0"/>
          <a:ea typeface="Sharp Sans No1 Semibold" pitchFamily="50" charset="0"/>
          <a:cs typeface="Sharp Sans No1 Semibold"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666666"/>
          </a:solidFill>
          <a:latin typeface="Graphik Regular" panose="020B0503030202060203" pitchFamily="34" charset="0"/>
          <a:ea typeface="Sharp Sans No1 Book" pitchFamily="50" charset="0"/>
          <a:cs typeface="Sharp Sans No1 Book"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harp Sans No1 Book" pitchFamily="50" charset="0"/>
          <a:ea typeface="Sharp Sans No1 Book" pitchFamily="50" charset="0"/>
          <a:cs typeface="Sharp Sans No1 Book"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jp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jp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6230" y="1083573"/>
            <a:ext cx="12106555" cy="2691087"/>
          </a:xfrm>
        </p:spPr>
        <p:txBody>
          <a:bodyPr/>
          <a:lstStyle/>
          <a:p>
            <a:r>
              <a:rPr lang="en-GB" dirty="0"/>
              <a:t>Transition of young people with life-limiting conditions from children’s to adult services: A scoping review</a:t>
            </a:r>
            <a:br>
              <a:rPr lang="en-GB" dirty="0"/>
            </a:br>
            <a:r>
              <a:rPr lang="en-GB" sz="4000" dirty="0"/>
              <a:t>Grant RD22/014</a:t>
            </a:r>
            <a:endParaRPr lang="en-GB" dirty="0"/>
          </a:p>
        </p:txBody>
      </p:sp>
      <p:sp>
        <p:nvSpPr>
          <p:cNvPr id="6" name="Subtitle 5"/>
          <p:cNvSpPr>
            <a:spLocks noGrp="1"/>
          </p:cNvSpPr>
          <p:nvPr>
            <p:ph type="subTitle" idx="1"/>
          </p:nvPr>
        </p:nvSpPr>
        <p:spPr>
          <a:xfrm>
            <a:off x="395367" y="5434286"/>
            <a:ext cx="7577057" cy="1328463"/>
          </a:xfrm>
          <a:noFill/>
          <a:ln w="38100">
            <a:solidFill>
              <a:schemeClr val="tx2"/>
            </a:solidFill>
          </a:ln>
        </p:spPr>
        <p:txBody>
          <a:bodyPr>
            <a:normAutofit/>
          </a:bodyPr>
          <a:lstStyle/>
          <a:p>
            <a:r>
              <a:rPr lang="en-GB" b="1" dirty="0"/>
              <a:t>Integrated Care Academy</a:t>
            </a:r>
          </a:p>
        </p:txBody>
      </p:sp>
      <p:sp>
        <p:nvSpPr>
          <p:cNvPr id="8" name="Date Placeholder 7"/>
          <p:cNvSpPr>
            <a:spLocks noGrp="1"/>
          </p:cNvSpPr>
          <p:nvPr>
            <p:ph type="dt" sz="half" idx="10"/>
          </p:nvPr>
        </p:nvSpPr>
        <p:spPr>
          <a:xfrm>
            <a:off x="291192" y="508081"/>
            <a:ext cx="1705443" cy="4063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FFFFFF"/>
                </a:solidFill>
              </a:rPr>
              <a:t>April</a:t>
            </a:r>
            <a:r>
              <a:rPr kumimoji="0" lang="en-GB" sz="1600" b="0" i="0" u="none" strike="noStrike" kern="1200" cap="none" spc="0" normalizeH="0" baseline="0" noProof="0" dirty="0">
                <a:ln>
                  <a:noFill/>
                </a:ln>
                <a:solidFill>
                  <a:srgbClr val="FFFFFF"/>
                </a:solidFill>
                <a:effectLst/>
                <a:uLnTx/>
                <a:uFillTx/>
                <a:latin typeface="Graphik Regular" panose="020B0503030202060203" pitchFamily="34" charset="0"/>
              </a:rPr>
              <a:t> 2022</a:t>
            </a:r>
          </a:p>
        </p:txBody>
      </p:sp>
      <p:sp>
        <p:nvSpPr>
          <p:cNvPr id="9" name="Footer Placeholder 8"/>
          <p:cNvSpPr>
            <a:spLocks noGrp="1"/>
          </p:cNvSpPr>
          <p:nvPr>
            <p:ph type="ftr" sz="quarter" idx="11"/>
          </p:nvPr>
        </p:nvSpPr>
        <p:spPr>
          <a:xfrm>
            <a:off x="1938764" y="540931"/>
            <a:ext cx="8025876" cy="7304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Graphik Regular" panose="020B0503030202060203" pitchFamily="34" charset="0"/>
              </a:rPr>
              <a:t>Integrated Care Academy at the University of Suffolk</a:t>
            </a:r>
          </a:p>
        </p:txBody>
      </p:sp>
      <p:pic>
        <p:nvPicPr>
          <p:cNvPr id="7" name="Picture 6">
            <a:extLst>
              <a:ext uri="{FF2B5EF4-FFF2-40B4-BE49-F238E27FC236}">
                <a16:creationId xmlns:a16="http://schemas.microsoft.com/office/drawing/2014/main" id="{2BF00B8C-EA3B-4E7B-86B3-A3DFE308B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tx1"/>
          </a:solidFill>
        </p:spPr>
      </p:pic>
      <p:pic>
        <p:nvPicPr>
          <p:cNvPr id="1030" name="Picture 6" descr="Suffolk County Council | Beyond the Barriers">
            <a:extLst>
              <a:ext uri="{FF2B5EF4-FFF2-40B4-BE49-F238E27FC236}">
                <a16:creationId xmlns:a16="http://schemas.microsoft.com/office/drawing/2014/main" id="{DC364A5D-B4E8-4D18-A149-05B84C94F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6031702"/>
            <a:ext cx="1492594" cy="464114"/>
          </a:xfrm>
          <a:prstGeom prst="rect">
            <a:avLst/>
          </a:prstGeom>
          <a:solidFill>
            <a:schemeClr val="tx1"/>
          </a:solidFill>
        </p:spPr>
      </p:pic>
      <p:pic>
        <p:nvPicPr>
          <p:cNvPr id="1026" name="Picture 2" descr="Healthwatch Suffolk">
            <a:extLst>
              <a:ext uri="{FF2B5EF4-FFF2-40B4-BE49-F238E27FC236}">
                <a16:creationId xmlns:a16="http://schemas.microsoft.com/office/drawing/2014/main" id="{5CF29AE2-1C5E-4428-B103-0166F56F4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025" y="6114526"/>
            <a:ext cx="2063610" cy="47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3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sp>
        <p:nvSpPr>
          <p:cNvPr id="11" name="Title 8">
            <a:extLst>
              <a:ext uri="{FF2B5EF4-FFF2-40B4-BE49-F238E27FC236}">
                <a16:creationId xmlns:a16="http://schemas.microsoft.com/office/drawing/2014/main" id="{EA55C555-DAF0-42CD-983F-605258705C78}"/>
              </a:ext>
            </a:extLst>
          </p:cNvPr>
          <p:cNvSpPr txBox="1">
            <a:spLocks/>
          </p:cNvSpPr>
          <p:nvPr/>
        </p:nvSpPr>
        <p:spPr>
          <a:xfrm>
            <a:off x="395368" y="655424"/>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800" b="1" dirty="0"/>
              <a:t>Dissemination</a:t>
            </a:r>
          </a:p>
        </p:txBody>
      </p:sp>
      <p:sp>
        <p:nvSpPr>
          <p:cNvPr id="13" name="Title 8">
            <a:extLst>
              <a:ext uri="{FF2B5EF4-FFF2-40B4-BE49-F238E27FC236}">
                <a16:creationId xmlns:a16="http://schemas.microsoft.com/office/drawing/2014/main" id="{A6164740-2AAD-4D4F-B4D2-15443F00A684}"/>
              </a:ext>
            </a:extLst>
          </p:cNvPr>
          <p:cNvSpPr txBox="1">
            <a:spLocks/>
          </p:cNvSpPr>
          <p:nvPr/>
        </p:nvSpPr>
        <p:spPr>
          <a:xfrm>
            <a:off x="395368" y="1128331"/>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800" b="1" dirty="0">
                <a:solidFill>
                  <a:schemeClr val="tx1"/>
                </a:solidFill>
              </a:rPr>
              <a:t>*Researchers will create Final paper and further deliverables</a:t>
            </a:r>
            <a:endParaRPr lang="en-GB" sz="2800" dirty="0">
              <a:solidFill>
                <a:schemeClr val="tx1"/>
              </a:solidFill>
            </a:endParaRPr>
          </a:p>
        </p:txBody>
      </p:sp>
      <p:sp>
        <p:nvSpPr>
          <p:cNvPr id="14" name="TextBox 13">
            <a:extLst>
              <a:ext uri="{FF2B5EF4-FFF2-40B4-BE49-F238E27FC236}">
                <a16:creationId xmlns:a16="http://schemas.microsoft.com/office/drawing/2014/main" id="{EB06E980-ABE8-4A94-9438-75879E6FC18F}"/>
              </a:ext>
            </a:extLst>
          </p:cNvPr>
          <p:cNvSpPr txBox="1"/>
          <p:nvPr/>
        </p:nvSpPr>
        <p:spPr>
          <a:xfrm>
            <a:off x="522357" y="1987013"/>
            <a:ext cx="10927521" cy="2462213"/>
          </a:xfrm>
          <a:prstGeom prst="rect">
            <a:avLst/>
          </a:prstGeom>
          <a:solidFill>
            <a:schemeClr val="tx2">
              <a:lumMod val="40000"/>
              <a:lumOff val="60000"/>
            </a:schemeClr>
          </a:solidFill>
        </p:spPr>
        <p:txBody>
          <a:bodyPr wrap="square" numCol="1"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Include discussion from round-table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Create final paper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Submission to peer-review journal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Submission to conferences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Generate bite-sized findings to circulate</a:t>
            </a:r>
          </a:p>
          <a:p>
            <a:pPr marL="285750" indent="-285750">
              <a:buFont typeface="Arial" panose="020B0604020202020204" pitchFamily="34" charset="0"/>
              <a:buChar char="•"/>
            </a:pPr>
            <a:r>
              <a:rPr lang="en-GB" sz="2200" dirty="0">
                <a:latin typeface="Calibri" panose="020F0502020204030204"/>
              </a:rPr>
              <a:t>Learning workshop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Report steps to implement findings into the Suffolk and North East Integrated Care System</a:t>
            </a:r>
          </a:p>
        </p:txBody>
      </p:sp>
      <p:sp>
        <p:nvSpPr>
          <p:cNvPr id="15" name="Title 8">
            <a:extLst>
              <a:ext uri="{FF2B5EF4-FFF2-40B4-BE49-F238E27FC236}">
                <a16:creationId xmlns:a16="http://schemas.microsoft.com/office/drawing/2014/main" id="{4DD51455-6062-49A8-BF1E-64553CC26714}"/>
              </a:ext>
            </a:extLst>
          </p:cNvPr>
          <p:cNvSpPr txBox="1">
            <a:spLocks/>
          </p:cNvSpPr>
          <p:nvPr/>
        </p:nvSpPr>
        <p:spPr>
          <a:xfrm>
            <a:off x="395368" y="5041098"/>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000" dirty="0">
                <a:solidFill>
                  <a:schemeClr val="tx1"/>
                </a:solidFill>
              </a:rPr>
              <a:t>*No involvement from participants </a:t>
            </a:r>
          </a:p>
        </p:txBody>
      </p:sp>
    </p:spTree>
    <p:extLst>
      <p:ext uri="{BB962C8B-B14F-4D97-AF65-F5344CB8AC3E}">
        <p14:creationId xmlns:p14="http://schemas.microsoft.com/office/powerpoint/2010/main" val="187480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sp>
        <p:nvSpPr>
          <p:cNvPr id="9" name="Title 8">
            <a:extLst>
              <a:ext uri="{FF2B5EF4-FFF2-40B4-BE49-F238E27FC236}">
                <a16:creationId xmlns:a16="http://schemas.microsoft.com/office/drawing/2014/main" id="{A3D127F0-6AE7-414F-AB0D-D62B1FF2FCA8}"/>
              </a:ext>
            </a:extLst>
          </p:cNvPr>
          <p:cNvSpPr>
            <a:spLocks noGrp="1"/>
          </p:cNvSpPr>
          <p:nvPr>
            <p:ph type="title"/>
          </p:nvPr>
        </p:nvSpPr>
        <p:spPr>
          <a:xfrm>
            <a:off x="493288" y="832012"/>
            <a:ext cx="9660362" cy="1154538"/>
          </a:xfrm>
        </p:spPr>
        <p:txBody>
          <a:bodyPr/>
          <a:lstStyle/>
          <a:p>
            <a:r>
              <a:rPr lang="en-GB" sz="2800" b="1" dirty="0"/>
              <a:t>Background</a:t>
            </a:r>
            <a:endParaRPr lang="en-GB" sz="2800" dirty="0"/>
          </a:p>
        </p:txBody>
      </p:sp>
      <p:sp>
        <p:nvSpPr>
          <p:cNvPr id="10" name="TextBox 9">
            <a:extLst>
              <a:ext uri="{FF2B5EF4-FFF2-40B4-BE49-F238E27FC236}">
                <a16:creationId xmlns:a16="http://schemas.microsoft.com/office/drawing/2014/main" id="{A2A432FB-578A-4809-829C-40E8FAE077DC}"/>
              </a:ext>
            </a:extLst>
          </p:cNvPr>
          <p:cNvSpPr txBox="1"/>
          <p:nvPr/>
        </p:nvSpPr>
        <p:spPr>
          <a:xfrm>
            <a:off x="982669" y="1597146"/>
            <a:ext cx="10985554" cy="3785652"/>
          </a:xfrm>
          <a:prstGeom prst="rect">
            <a:avLst/>
          </a:prstGeom>
          <a:solidFill>
            <a:schemeClr val="tx2">
              <a:lumMod val="40000"/>
              <a:lumOff val="60000"/>
            </a:schemeClr>
          </a:solidFill>
        </p:spPr>
        <p:txBody>
          <a:bodyPr wrap="square" rtlCol="0">
            <a:spAutoFit/>
          </a:bodyPr>
          <a:lstStyle/>
          <a:p>
            <a:pPr marL="342900" indent="-342900">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Over 8 million children world-wide are in need of palliative or end-of life care </a:t>
            </a:r>
          </a:p>
          <a:p>
            <a:pPr marL="342900" indent="-342900">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Times New Roman" panose="02020603050405020304" pitchFamily="18" charset="0"/>
              </a:rPr>
              <a:t>~</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400 conditions identified as being life-limiting or life threatening. </a:t>
            </a:r>
          </a:p>
          <a:p>
            <a:pPr marL="342900" indent="-342900">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In England, more than 40,000 children and 13,000 young adults (YA) (aged 18-25) live with these life-limiting or life threatening conditions. </a:t>
            </a:r>
          </a:p>
          <a:p>
            <a:pPr marL="342900" indent="-342900">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In the UK, the proportion of children with life-limiting conditions has risen from 26.7 per 10,000 (2001) to 66.4 per 10,000 (2017), and it’s estimated to keep increasing. </a:t>
            </a:r>
          </a:p>
          <a:p>
            <a:pPr marL="342900" indent="-342900">
              <a:buFont typeface="Arial" panose="020B0604020202020204" pitchFamily="34" charset="0"/>
              <a:buChar char="•"/>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Healthcare improvements have lengthened the lives of these children, and as more of them reach adulthood, it has been acknowledged that they often struggle with the transition from children’s services into adult services</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spTree>
    <p:extLst>
      <p:ext uri="{BB962C8B-B14F-4D97-AF65-F5344CB8AC3E}">
        <p14:creationId xmlns:p14="http://schemas.microsoft.com/office/powerpoint/2010/main" val="64764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sp>
        <p:nvSpPr>
          <p:cNvPr id="9" name="Title 8">
            <a:extLst>
              <a:ext uri="{FF2B5EF4-FFF2-40B4-BE49-F238E27FC236}">
                <a16:creationId xmlns:a16="http://schemas.microsoft.com/office/drawing/2014/main" id="{A3D127F0-6AE7-414F-AB0D-D62B1FF2FCA8}"/>
              </a:ext>
            </a:extLst>
          </p:cNvPr>
          <p:cNvSpPr>
            <a:spLocks noGrp="1"/>
          </p:cNvSpPr>
          <p:nvPr>
            <p:ph type="title"/>
          </p:nvPr>
        </p:nvSpPr>
        <p:spPr>
          <a:xfrm>
            <a:off x="493288" y="832012"/>
            <a:ext cx="9660362" cy="1154538"/>
          </a:xfrm>
        </p:spPr>
        <p:txBody>
          <a:bodyPr/>
          <a:lstStyle/>
          <a:p>
            <a:r>
              <a:rPr lang="en-GB" sz="2800" b="1" dirty="0"/>
              <a:t>Objective</a:t>
            </a:r>
            <a:endParaRPr lang="en-GB" sz="2800" dirty="0"/>
          </a:p>
        </p:txBody>
      </p:sp>
      <p:sp>
        <p:nvSpPr>
          <p:cNvPr id="10" name="TextBox 9">
            <a:extLst>
              <a:ext uri="{FF2B5EF4-FFF2-40B4-BE49-F238E27FC236}">
                <a16:creationId xmlns:a16="http://schemas.microsoft.com/office/drawing/2014/main" id="{A2A432FB-578A-4809-829C-40E8FAE077DC}"/>
              </a:ext>
            </a:extLst>
          </p:cNvPr>
          <p:cNvSpPr txBox="1"/>
          <p:nvPr/>
        </p:nvSpPr>
        <p:spPr>
          <a:xfrm>
            <a:off x="493288" y="1577072"/>
            <a:ext cx="11205424" cy="4154984"/>
          </a:xfrm>
          <a:prstGeom prst="rect">
            <a:avLst/>
          </a:prstGeom>
          <a:solidFill>
            <a:schemeClr val="tx2">
              <a:lumMod val="40000"/>
              <a:lumOff val="60000"/>
            </a:schemeClr>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atin typeface="Calibri" panose="020F0502020204030204"/>
              </a:rPr>
              <a:t>Deliver</a:t>
            </a:r>
            <a:r>
              <a:rPr kumimoji="0" lang="en-GB" sz="2400" b="0" i="0" u="none" strike="noStrike" kern="1200" cap="none" spc="0" normalizeH="0" baseline="0" noProof="0" dirty="0">
                <a:ln>
                  <a:noFill/>
                </a:ln>
                <a:effectLst/>
                <a:uLnTx/>
                <a:uFillTx/>
                <a:latin typeface="Calibri" panose="020F0502020204030204"/>
                <a:ea typeface="+mn-ea"/>
                <a:cs typeface="+mn-cs"/>
              </a:rPr>
              <a:t> a co-produced scoping review to assess those barriers and facilitators to the transition process for young adults with life-limiting conditions and their families. </a:t>
            </a:r>
            <a:r>
              <a:rPr lang="en-GB" sz="2400" dirty="0">
                <a:effectLst/>
                <a:latin typeface="Calibri" panose="020F0502020204030204" pitchFamily="34" charset="0"/>
                <a:ea typeface="Calibri" panose="020F0502020204030204" pitchFamily="34" charset="0"/>
                <a:cs typeface="Times New Roman" panose="02020603050405020304" pitchFamily="18" charset="0"/>
              </a:rPr>
              <a:t>A scoping review is a type of research that explores what has been published on a subject to identify concepts, theories, existing research, evidence, common and/or opposing findings, and gaps in the knowledge.</a:t>
            </a:r>
            <a:endParaRPr kumimoji="0" lang="en-GB" sz="2400" b="0" i="0" u="none" strike="noStrike" kern="1200" cap="none" spc="0" normalizeH="0" baseline="0" noProof="0" dirty="0">
              <a:ln>
                <a:noFill/>
              </a:ln>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effectLst/>
                <a:uLnTx/>
                <a:uFillTx/>
                <a:latin typeface="Calibri" panose="020F0502020204030204"/>
                <a:ea typeface="+mn-ea"/>
                <a:cs typeface="+mn-cs"/>
              </a:rPr>
              <a:t>Focused research questions will be developed during a Deliberative Workshop with young adults with life-limiting conditions, family members and unpaid carers, clinicians, and healthcare and social care professionals.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atin typeface="Calibri" panose="020F0502020204030204"/>
              </a:rPr>
              <a:t>There will be a “Round Table Event” to discuss the findings of the scoping review with the participants of the Deliberative Workshop. </a:t>
            </a:r>
            <a:r>
              <a:rPr kumimoji="0" lang="en-GB" sz="2400" b="0" i="0" u="none" strike="noStrike" kern="1200" cap="none" spc="0" normalizeH="0" baseline="0" noProof="0" dirty="0">
                <a:ln>
                  <a:noFill/>
                </a:ln>
                <a:effectLst/>
                <a:uLnTx/>
                <a:uFillTx/>
                <a:latin typeface="Calibri" panose="020F0502020204030204"/>
                <a:ea typeface="+mn-ea"/>
                <a:cs typeface="+mn-cs"/>
              </a:rPr>
              <a:t>  </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spTree>
    <p:extLst>
      <p:ext uri="{BB962C8B-B14F-4D97-AF65-F5344CB8AC3E}">
        <p14:creationId xmlns:p14="http://schemas.microsoft.com/office/powerpoint/2010/main" val="58206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graphicFrame>
        <p:nvGraphicFramePr>
          <p:cNvPr id="2" name="Diagram 1">
            <a:extLst>
              <a:ext uri="{FF2B5EF4-FFF2-40B4-BE49-F238E27FC236}">
                <a16:creationId xmlns:a16="http://schemas.microsoft.com/office/drawing/2014/main" id="{168AEFA6-FE41-4A31-98BE-C097C8E7A3E2}"/>
              </a:ext>
            </a:extLst>
          </p:cNvPr>
          <p:cNvGraphicFramePr/>
          <p:nvPr>
            <p:extLst>
              <p:ext uri="{D42A27DB-BD31-4B8C-83A1-F6EECF244321}">
                <p14:modId xmlns:p14="http://schemas.microsoft.com/office/powerpoint/2010/main" val="58155234"/>
              </p:ext>
            </p:extLst>
          </p:nvPr>
        </p:nvGraphicFramePr>
        <p:xfrm>
          <a:off x="395368" y="1113183"/>
          <a:ext cx="11561406" cy="5025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8">
            <a:extLst>
              <a:ext uri="{FF2B5EF4-FFF2-40B4-BE49-F238E27FC236}">
                <a16:creationId xmlns:a16="http://schemas.microsoft.com/office/drawing/2014/main" id="{14334D6E-EDB2-45C5-8EFB-59F60A4B6390}"/>
              </a:ext>
            </a:extLst>
          </p:cNvPr>
          <p:cNvSpPr txBox="1">
            <a:spLocks/>
          </p:cNvSpPr>
          <p:nvPr/>
        </p:nvSpPr>
        <p:spPr>
          <a:xfrm>
            <a:off x="395368" y="5041098"/>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000" dirty="0">
                <a:solidFill>
                  <a:schemeClr val="tx1"/>
                </a:solidFill>
              </a:rPr>
              <a:t>*No involvement from participants </a:t>
            </a:r>
          </a:p>
        </p:txBody>
      </p:sp>
      <p:sp>
        <p:nvSpPr>
          <p:cNvPr id="10" name="Title 8">
            <a:extLst>
              <a:ext uri="{FF2B5EF4-FFF2-40B4-BE49-F238E27FC236}">
                <a16:creationId xmlns:a16="http://schemas.microsoft.com/office/drawing/2014/main" id="{F808FE2C-828B-409E-84D1-3C950959752B}"/>
              </a:ext>
            </a:extLst>
          </p:cNvPr>
          <p:cNvSpPr txBox="1">
            <a:spLocks/>
          </p:cNvSpPr>
          <p:nvPr/>
        </p:nvSpPr>
        <p:spPr>
          <a:xfrm>
            <a:off x="395368" y="859845"/>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800" b="1" dirty="0"/>
              <a:t>Stages of the scoping review</a:t>
            </a:r>
          </a:p>
        </p:txBody>
      </p:sp>
    </p:spTree>
    <p:extLst>
      <p:ext uri="{BB962C8B-B14F-4D97-AF65-F5344CB8AC3E}">
        <p14:creationId xmlns:p14="http://schemas.microsoft.com/office/powerpoint/2010/main" val="351704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sp>
        <p:nvSpPr>
          <p:cNvPr id="9" name="Title 8">
            <a:extLst>
              <a:ext uri="{FF2B5EF4-FFF2-40B4-BE49-F238E27FC236}">
                <a16:creationId xmlns:a16="http://schemas.microsoft.com/office/drawing/2014/main" id="{A3D127F0-6AE7-414F-AB0D-D62B1FF2FCA8}"/>
              </a:ext>
            </a:extLst>
          </p:cNvPr>
          <p:cNvSpPr>
            <a:spLocks noGrp="1"/>
          </p:cNvSpPr>
          <p:nvPr>
            <p:ph type="title"/>
          </p:nvPr>
        </p:nvSpPr>
        <p:spPr>
          <a:xfrm>
            <a:off x="409208" y="485698"/>
            <a:ext cx="9660362" cy="1154538"/>
          </a:xfrm>
        </p:spPr>
        <p:txBody>
          <a:bodyPr/>
          <a:lstStyle/>
          <a:p>
            <a:r>
              <a:rPr lang="en-GB" sz="2800" b="1" dirty="0"/>
              <a:t>Deliberative Workshop</a:t>
            </a:r>
            <a:endParaRPr lang="en-GB" sz="2800" dirty="0"/>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graphicFrame>
        <p:nvGraphicFramePr>
          <p:cNvPr id="2" name="Diagram 1">
            <a:extLst>
              <a:ext uri="{FF2B5EF4-FFF2-40B4-BE49-F238E27FC236}">
                <a16:creationId xmlns:a16="http://schemas.microsoft.com/office/drawing/2014/main" id="{4E370825-6562-46CF-AF82-77C91AC15BA0}"/>
              </a:ext>
            </a:extLst>
          </p:cNvPr>
          <p:cNvGraphicFramePr/>
          <p:nvPr>
            <p:extLst>
              <p:ext uri="{D42A27DB-BD31-4B8C-83A1-F6EECF244321}">
                <p14:modId xmlns:p14="http://schemas.microsoft.com/office/powerpoint/2010/main" val="1197491759"/>
              </p:ext>
            </p:extLst>
          </p:nvPr>
        </p:nvGraphicFramePr>
        <p:xfrm>
          <a:off x="-624379" y="1354238"/>
          <a:ext cx="12606169" cy="36849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59152BF2-F396-45D9-A3CE-543AC13E6B8A}"/>
              </a:ext>
            </a:extLst>
          </p:cNvPr>
          <p:cNvSpPr txBox="1"/>
          <p:nvPr/>
        </p:nvSpPr>
        <p:spPr>
          <a:xfrm>
            <a:off x="382266" y="5123341"/>
            <a:ext cx="11273706" cy="738664"/>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GB" sz="2100" dirty="0"/>
              <a:t>We will provide the supportive material and information for the Deliberative Workshop in advance.</a:t>
            </a:r>
          </a:p>
          <a:p>
            <a:pPr marL="285750" indent="-285750">
              <a:buFont typeface="Arial" panose="020B0604020202020204" pitchFamily="34" charset="0"/>
              <a:buChar char="•"/>
            </a:pPr>
            <a:r>
              <a:rPr lang="en-GB" sz="2100" dirty="0"/>
              <a:t>Lunch would be provided after Session 2 if the event was on a morning session in person. </a:t>
            </a:r>
          </a:p>
        </p:txBody>
      </p:sp>
    </p:spTree>
    <p:extLst>
      <p:ext uri="{BB962C8B-B14F-4D97-AF65-F5344CB8AC3E}">
        <p14:creationId xmlns:p14="http://schemas.microsoft.com/office/powerpoint/2010/main" val="287829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sp>
        <p:nvSpPr>
          <p:cNvPr id="9" name="Title 8">
            <a:extLst>
              <a:ext uri="{FF2B5EF4-FFF2-40B4-BE49-F238E27FC236}">
                <a16:creationId xmlns:a16="http://schemas.microsoft.com/office/drawing/2014/main" id="{A3D127F0-6AE7-414F-AB0D-D62B1FF2FCA8}"/>
              </a:ext>
            </a:extLst>
          </p:cNvPr>
          <p:cNvSpPr>
            <a:spLocks noGrp="1"/>
          </p:cNvSpPr>
          <p:nvPr>
            <p:ph type="title"/>
          </p:nvPr>
        </p:nvSpPr>
        <p:spPr>
          <a:xfrm>
            <a:off x="493288" y="540838"/>
            <a:ext cx="11303344" cy="1154538"/>
          </a:xfrm>
        </p:spPr>
        <p:txBody>
          <a:bodyPr/>
          <a:lstStyle/>
          <a:p>
            <a:r>
              <a:rPr lang="en-GB" sz="2600" b="1" dirty="0"/>
              <a:t>Identifying focus of review and research questions in deliberative workshop</a:t>
            </a:r>
            <a:endParaRPr lang="en-GB" sz="2600" dirty="0"/>
          </a:p>
        </p:txBody>
      </p:sp>
      <p:sp>
        <p:nvSpPr>
          <p:cNvPr id="10" name="TextBox 9">
            <a:extLst>
              <a:ext uri="{FF2B5EF4-FFF2-40B4-BE49-F238E27FC236}">
                <a16:creationId xmlns:a16="http://schemas.microsoft.com/office/drawing/2014/main" id="{A2A432FB-578A-4809-829C-40E8FAE077DC}"/>
              </a:ext>
            </a:extLst>
          </p:cNvPr>
          <p:cNvSpPr txBox="1"/>
          <p:nvPr/>
        </p:nvSpPr>
        <p:spPr>
          <a:xfrm>
            <a:off x="585645" y="1367686"/>
            <a:ext cx="11101651" cy="3480440"/>
          </a:xfrm>
          <a:prstGeom prst="rect">
            <a:avLst/>
          </a:prstGeom>
          <a:solidFill>
            <a:schemeClr val="tx2">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atin typeface="Calibri" panose="020F0502020204030204"/>
              </a:rPr>
              <a:t>Participants will be invited to work alongside the research team to identify/ refine  the suggested research questions, taking the scoping review forward. For example, questions might include:</a:t>
            </a:r>
          </a:p>
          <a:p>
            <a:pPr lvl="0">
              <a:spcBef>
                <a:spcPts val="500"/>
              </a:spcBef>
              <a:buClr>
                <a:srgbClr val="FFCA08"/>
              </a:buClr>
              <a:buSzPts val="1100"/>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are the perceived system and service barriers and/ or facilitators for young people with life-limiting conditions as they transition from children’s to adult services?</a:t>
            </a:r>
          </a:p>
          <a:p>
            <a:pPr lvl="0">
              <a:buClr>
                <a:srgbClr val="FFCA08"/>
              </a:buClr>
              <a:buSzPts val="1100"/>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is the impact on young people’s health, well-being and quality of life as they transition from children’s to adult services?</a:t>
            </a:r>
          </a:p>
          <a:p>
            <a:pPr lvl="0">
              <a:buClr>
                <a:srgbClr val="FFCA08"/>
              </a:buClr>
              <a:buSzPts val="1100"/>
            </a:pPr>
            <a:r>
              <a:rPr lang="en-GB" sz="2400" dirty="0">
                <a:latin typeface="Calibri" panose="020F0502020204030204" pitchFamily="34" charset="0"/>
                <a:ea typeface="Times New Roman" panose="02020603050405020304" pitchFamily="18" charset="0"/>
                <a:cs typeface="Times New Roman" panose="02020603050405020304" pitchFamily="18" charset="0"/>
              </a:rPr>
              <a:t>-</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is the impact on unpaid carer’s health, well-being and quality of life as their child transitions from children to adult services.</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spTree>
    <p:extLst>
      <p:ext uri="{BB962C8B-B14F-4D97-AF65-F5344CB8AC3E}">
        <p14:creationId xmlns:p14="http://schemas.microsoft.com/office/powerpoint/2010/main" val="117813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sp>
        <p:nvSpPr>
          <p:cNvPr id="9" name="Title 8">
            <a:extLst>
              <a:ext uri="{FF2B5EF4-FFF2-40B4-BE49-F238E27FC236}">
                <a16:creationId xmlns:a16="http://schemas.microsoft.com/office/drawing/2014/main" id="{A3D127F0-6AE7-414F-AB0D-D62B1FF2FCA8}"/>
              </a:ext>
            </a:extLst>
          </p:cNvPr>
          <p:cNvSpPr>
            <a:spLocks noGrp="1"/>
          </p:cNvSpPr>
          <p:nvPr>
            <p:ph type="title"/>
          </p:nvPr>
        </p:nvSpPr>
        <p:spPr>
          <a:xfrm>
            <a:off x="493288" y="519493"/>
            <a:ext cx="9660362" cy="1154538"/>
          </a:xfrm>
        </p:spPr>
        <p:txBody>
          <a:bodyPr/>
          <a:lstStyle/>
          <a:p>
            <a:r>
              <a:rPr lang="en-GB" sz="2800" b="1" dirty="0"/>
              <a:t>Determine search specifications in deliberative workshop </a:t>
            </a:r>
            <a:endParaRPr lang="en-GB" sz="2800" dirty="0"/>
          </a:p>
        </p:txBody>
      </p:sp>
      <p:sp>
        <p:nvSpPr>
          <p:cNvPr id="10" name="TextBox 9">
            <a:extLst>
              <a:ext uri="{FF2B5EF4-FFF2-40B4-BE49-F238E27FC236}">
                <a16:creationId xmlns:a16="http://schemas.microsoft.com/office/drawing/2014/main" id="{A2A432FB-578A-4809-829C-40E8FAE077DC}"/>
              </a:ext>
            </a:extLst>
          </p:cNvPr>
          <p:cNvSpPr txBox="1"/>
          <p:nvPr/>
        </p:nvSpPr>
        <p:spPr>
          <a:xfrm>
            <a:off x="493288" y="1275524"/>
            <a:ext cx="11101651" cy="4524315"/>
          </a:xfrm>
          <a:prstGeom prst="rect">
            <a:avLst/>
          </a:prstGeom>
          <a:solidFill>
            <a:schemeClr val="tx2">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Calibri" panose="020F0502020204030204"/>
                <a:ea typeface="+mn-ea"/>
                <a:cs typeface="+mn-cs"/>
              </a:rPr>
              <a:t>We will </a:t>
            </a:r>
            <a:r>
              <a:rPr lang="en-GB" sz="2400" dirty="0">
                <a:solidFill>
                  <a:srgbClr val="333333"/>
                </a:solidFill>
                <a:latin typeface="Calibri" panose="020F0502020204030204"/>
              </a:rPr>
              <a:t>d</a:t>
            </a:r>
            <a:r>
              <a:rPr kumimoji="0" lang="en-GB" sz="2400" b="0" i="0" u="none" strike="noStrike" kern="1200" cap="none" spc="0" normalizeH="0" baseline="0" noProof="0" dirty="0" err="1">
                <a:ln>
                  <a:noFill/>
                </a:ln>
                <a:solidFill>
                  <a:srgbClr val="333333"/>
                </a:solidFill>
                <a:effectLst/>
                <a:uLnTx/>
                <a:uFillTx/>
                <a:latin typeface="Calibri" panose="020F0502020204030204"/>
                <a:ea typeface="+mn-ea"/>
                <a:cs typeface="+mn-cs"/>
              </a:rPr>
              <a:t>etermine</a:t>
            </a:r>
            <a:r>
              <a:rPr kumimoji="0" lang="en-GB" sz="2400" b="0" i="0" u="none" strike="noStrike" kern="1200" cap="none" spc="0" normalizeH="0" baseline="0" noProof="0" dirty="0">
                <a:ln>
                  <a:noFill/>
                </a:ln>
                <a:solidFill>
                  <a:srgbClr val="333333"/>
                </a:solidFill>
                <a:effectLst/>
                <a:uLnTx/>
                <a:uFillTx/>
                <a:latin typeface="Calibri" panose="020F0502020204030204"/>
                <a:ea typeface="+mn-ea"/>
                <a:cs typeface="+mn-cs"/>
              </a:rPr>
              <a:t> together the final inclusion and exclusion criteria:</a:t>
            </a:r>
          </a:p>
          <a:p>
            <a:pPr marR="0" lvl="0" algn="l" defTabSz="914400" rtl="0" eaLnBrk="1" fontAlgn="auto" latinLnBrk="0" hangingPunct="1">
              <a:lnSpc>
                <a:spcPct val="100000"/>
              </a:lnSpc>
              <a:spcBef>
                <a:spcPts val="0"/>
              </a:spcBef>
              <a:spcAft>
                <a:spcPts val="0"/>
              </a:spcAft>
              <a:buClrTx/>
              <a:buSzTx/>
              <a:tabLst/>
              <a:defRPr/>
            </a:pPr>
            <a:r>
              <a:rPr lang="en-GB" sz="2400" dirty="0">
                <a:solidFill>
                  <a:srgbClr val="333333"/>
                </a:solidFill>
                <a:latin typeface="Calibri" panose="020F0502020204030204"/>
              </a:rPr>
              <a:t>	(origin, evidence type, methodology, years, geographically, language, etc)</a:t>
            </a:r>
          </a:p>
          <a:p>
            <a:pPr marL="342900" indent="-342900">
              <a:buFont typeface="Arial" panose="020B0604020202020204" pitchFamily="34" charset="0"/>
              <a:buChar char="•"/>
              <a:defRPr/>
            </a:pPr>
            <a:r>
              <a:rPr kumimoji="0" lang="en-GB" sz="2400" b="0" i="0" u="none" strike="noStrike" kern="1200" cap="none" spc="0" normalizeH="0" baseline="0" noProof="0" dirty="0">
                <a:ln>
                  <a:noFill/>
                </a:ln>
                <a:solidFill>
                  <a:srgbClr val="333333"/>
                </a:solidFill>
                <a:effectLst/>
                <a:uLnTx/>
                <a:uFillTx/>
                <a:latin typeface="Calibri" panose="020F0502020204030204"/>
                <a:ea typeface="+mn-ea"/>
                <a:cs typeface="+mn-cs"/>
              </a:rPr>
              <a:t>The Research Team will work alongside the participants to identify the search terms relevant for each of the research questions.  </a:t>
            </a:r>
            <a:endParaRPr lang="en-GB" sz="2400" dirty="0">
              <a:solidFill>
                <a:srgbClr val="333333"/>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333333"/>
                </a:solidFill>
                <a:latin typeface="Calibri" panose="020F0502020204030204"/>
              </a:rPr>
              <a:t>For e</a:t>
            </a:r>
            <a:r>
              <a:rPr kumimoji="0" lang="en-GB" sz="2400" b="0" i="0" u="none" strike="noStrike" kern="1200" cap="none" spc="0" normalizeH="0" baseline="0" noProof="0" dirty="0" err="1">
                <a:ln>
                  <a:noFill/>
                </a:ln>
                <a:solidFill>
                  <a:srgbClr val="333333"/>
                </a:solidFill>
                <a:effectLst/>
                <a:uLnTx/>
                <a:uFillTx/>
                <a:latin typeface="Calibri" panose="020F0502020204030204"/>
                <a:ea typeface="+mn-ea"/>
                <a:cs typeface="+mn-cs"/>
              </a:rPr>
              <a:t>xample</a:t>
            </a:r>
            <a:r>
              <a:rPr lang="en-GB" sz="2400" dirty="0">
                <a:solidFill>
                  <a:srgbClr val="333333"/>
                </a:solidFill>
                <a:latin typeface="Calibri" panose="020F0502020204030204"/>
              </a:rPr>
              <a:t>:</a:t>
            </a:r>
          </a:p>
          <a:p>
            <a:pPr marR="0" lvl="0" algn="l" defTabSz="914400" rtl="0" eaLnBrk="1" fontAlgn="auto" latinLnBrk="0" hangingPunct="1">
              <a:lnSpc>
                <a:spcPct val="100000"/>
              </a:lnSpc>
              <a:spcBef>
                <a:spcPts val="0"/>
              </a:spcBef>
              <a:spcAft>
                <a:spcPts val="0"/>
              </a:spcAft>
              <a:buClrTx/>
              <a:buSzTx/>
              <a:tabLst/>
              <a:defRPr/>
            </a:pPr>
            <a:r>
              <a:rPr lang="en-GB" sz="2400" b="1" dirty="0">
                <a:solidFill>
                  <a:srgbClr val="333333"/>
                </a:solidFill>
                <a:latin typeface="Calibri" panose="020F0502020204030204"/>
              </a:rPr>
              <a:t>Research question:</a:t>
            </a:r>
          </a:p>
          <a:p>
            <a:pPr>
              <a:defRP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are the perceived system and service barriers and/ or facilitators for young people with life-limiting conditions as they transition from children’s to adult services?</a:t>
            </a:r>
            <a:endParaRPr lang="en-GB" sz="2400" dirty="0">
              <a:solidFill>
                <a:srgbClr val="333333"/>
              </a:solidFill>
              <a:latin typeface="+mn-lt"/>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srgbClr val="333333"/>
                </a:solidFill>
                <a:effectLst/>
                <a:uLnTx/>
                <a:uFillTx/>
                <a:latin typeface="Calibri" panose="020F0502020204030204"/>
                <a:ea typeface="+mn-ea"/>
                <a:cs typeface="+mn-cs"/>
              </a:rPr>
              <a:t>Search</a:t>
            </a:r>
            <a:r>
              <a:rPr lang="en-GB" sz="2400" b="1" dirty="0">
                <a:solidFill>
                  <a:srgbClr val="333333"/>
                </a:solidFill>
                <a:latin typeface="Calibri" panose="020F0502020204030204"/>
              </a:rPr>
              <a:t> terms:</a:t>
            </a:r>
            <a:endParaRPr kumimoji="0" lang="en-GB" sz="2400" b="1" i="0" u="none" strike="noStrike" kern="1200" cap="none" spc="0" normalizeH="0" baseline="0" noProof="0" dirty="0">
              <a:ln>
                <a:noFill/>
              </a:ln>
              <a:solidFill>
                <a:srgbClr val="333333"/>
              </a:solidFill>
              <a:effectLst/>
              <a:uLnTx/>
              <a:uFillTx/>
              <a:latin typeface="Calibri" panose="020F0502020204030204"/>
              <a:ea typeface="+mn-ea"/>
              <a:cs typeface="+mn-cs"/>
            </a:endParaRPr>
          </a:p>
          <a:p>
            <a:pPr>
              <a:defRPr/>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Barriers </a:t>
            </a:r>
            <a:r>
              <a:rPr lang="en-GB" sz="24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OR</a:t>
            </a:r>
            <a:r>
              <a:rPr lang="en-GB" sz="24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Facilitators </a:t>
            </a:r>
            <a:r>
              <a:rPr lang="en-GB" sz="24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AND/OR</a:t>
            </a:r>
            <a:r>
              <a:rPr lang="en-GB"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Palliative Care </a:t>
            </a:r>
            <a:r>
              <a:rPr lang="en-GB" sz="24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OR</a:t>
            </a:r>
            <a:r>
              <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end-of-life care </a:t>
            </a:r>
            <a:r>
              <a:rPr lang="en-GB" sz="24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OR</a:t>
            </a:r>
            <a:r>
              <a:rPr lang="en-GB" sz="2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Hospice Care </a:t>
            </a:r>
            <a:r>
              <a:rPr lang="en-GB" sz="24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AND/ OR </a:t>
            </a:r>
            <a:r>
              <a:rPr lang="en-GB" sz="24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Young people </a:t>
            </a:r>
            <a:r>
              <a:rPr lang="en-GB" sz="24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AND/ OR</a:t>
            </a:r>
            <a:r>
              <a:rPr lang="en-GB" sz="24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Transition </a:t>
            </a:r>
            <a:endParaRPr lang="en-GB" sz="2400" dirty="0"/>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spTree>
    <p:extLst>
      <p:ext uri="{BB962C8B-B14F-4D97-AF65-F5344CB8AC3E}">
        <p14:creationId xmlns:p14="http://schemas.microsoft.com/office/powerpoint/2010/main" val="371246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sp>
        <p:nvSpPr>
          <p:cNvPr id="9" name="Title 8">
            <a:extLst>
              <a:ext uri="{FF2B5EF4-FFF2-40B4-BE49-F238E27FC236}">
                <a16:creationId xmlns:a16="http://schemas.microsoft.com/office/drawing/2014/main" id="{A3D127F0-6AE7-414F-AB0D-D62B1FF2FCA8}"/>
              </a:ext>
            </a:extLst>
          </p:cNvPr>
          <p:cNvSpPr>
            <a:spLocks noGrp="1"/>
          </p:cNvSpPr>
          <p:nvPr>
            <p:ph type="title"/>
          </p:nvPr>
        </p:nvSpPr>
        <p:spPr>
          <a:xfrm>
            <a:off x="368662" y="689674"/>
            <a:ext cx="6799393" cy="1380863"/>
          </a:xfrm>
        </p:spPr>
        <p:txBody>
          <a:bodyPr/>
          <a:lstStyle/>
          <a:p>
            <a:r>
              <a:rPr lang="en-GB" sz="2800" b="1" dirty="0">
                <a:solidFill>
                  <a:schemeClr val="tx1"/>
                </a:solidFill>
              </a:rPr>
              <a:t>*Researchers will conduct the following steps of the scoping review</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graphicFrame>
        <p:nvGraphicFramePr>
          <p:cNvPr id="2" name="Diagram 1">
            <a:extLst>
              <a:ext uri="{FF2B5EF4-FFF2-40B4-BE49-F238E27FC236}">
                <a16:creationId xmlns:a16="http://schemas.microsoft.com/office/drawing/2014/main" id="{168AEFA6-FE41-4A31-98BE-C097C8E7A3E2}"/>
              </a:ext>
            </a:extLst>
          </p:cNvPr>
          <p:cNvGraphicFramePr/>
          <p:nvPr>
            <p:extLst>
              <p:ext uri="{D42A27DB-BD31-4B8C-83A1-F6EECF244321}">
                <p14:modId xmlns:p14="http://schemas.microsoft.com/office/powerpoint/2010/main" val="481758798"/>
              </p:ext>
            </p:extLst>
          </p:nvPr>
        </p:nvGraphicFramePr>
        <p:xfrm>
          <a:off x="2031999" y="719666"/>
          <a:ext cx="8720083"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8">
            <a:extLst>
              <a:ext uri="{FF2B5EF4-FFF2-40B4-BE49-F238E27FC236}">
                <a16:creationId xmlns:a16="http://schemas.microsoft.com/office/drawing/2014/main" id="{14334D6E-EDB2-45C5-8EFB-59F60A4B6390}"/>
              </a:ext>
            </a:extLst>
          </p:cNvPr>
          <p:cNvSpPr txBox="1">
            <a:spLocks/>
          </p:cNvSpPr>
          <p:nvPr/>
        </p:nvSpPr>
        <p:spPr>
          <a:xfrm>
            <a:off x="395368" y="5041098"/>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000" dirty="0">
                <a:solidFill>
                  <a:schemeClr val="tx1"/>
                </a:solidFill>
              </a:rPr>
              <a:t>*No involvement from participants </a:t>
            </a:r>
          </a:p>
        </p:txBody>
      </p:sp>
      <p:sp>
        <p:nvSpPr>
          <p:cNvPr id="10" name="Title 8">
            <a:extLst>
              <a:ext uri="{FF2B5EF4-FFF2-40B4-BE49-F238E27FC236}">
                <a16:creationId xmlns:a16="http://schemas.microsoft.com/office/drawing/2014/main" id="{F808FE2C-828B-409E-84D1-3C950959752B}"/>
              </a:ext>
            </a:extLst>
          </p:cNvPr>
          <p:cNvSpPr txBox="1">
            <a:spLocks/>
          </p:cNvSpPr>
          <p:nvPr/>
        </p:nvSpPr>
        <p:spPr>
          <a:xfrm>
            <a:off x="395368" y="627479"/>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endParaRPr lang="en-GB" sz="2800" b="1" dirty="0"/>
          </a:p>
        </p:txBody>
      </p:sp>
    </p:spTree>
    <p:extLst>
      <p:ext uri="{BB962C8B-B14F-4D97-AF65-F5344CB8AC3E}">
        <p14:creationId xmlns:p14="http://schemas.microsoft.com/office/powerpoint/2010/main" val="198301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117304-36E8-4000-AA9B-46F607FF3074}"/>
              </a:ext>
            </a:extLst>
          </p:cNvPr>
          <p:cNvSpPr>
            <a:spLocks noGrp="1"/>
          </p:cNvSpPr>
          <p:nvPr>
            <p:ph type="dt" sz="half" idx="10"/>
          </p:nvPr>
        </p:nvSpPr>
        <p:spPr>
          <a:xfrm>
            <a:off x="395368" y="508081"/>
            <a:ext cx="1417236" cy="3239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33333"/>
                </a:solidFill>
              </a:rPr>
              <a:t>April</a:t>
            </a: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 2022</a:t>
            </a:r>
          </a:p>
        </p:txBody>
      </p:sp>
      <p:sp>
        <p:nvSpPr>
          <p:cNvPr id="4" name="Footer Placeholder 3">
            <a:extLst>
              <a:ext uri="{FF2B5EF4-FFF2-40B4-BE49-F238E27FC236}">
                <a16:creationId xmlns:a16="http://schemas.microsoft.com/office/drawing/2014/main" id="{C0BE87DB-ACE1-47C9-86BA-C28AE28393DB}"/>
              </a:ext>
            </a:extLst>
          </p:cNvPr>
          <p:cNvSpPr>
            <a:spLocks noGrp="1"/>
          </p:cNvSpPr>
          <p:nvPr>
            <p:ph type="ftr" sz="quarter" idx="11"/>
          </p:nvPr>
        </p:nvSpPr>
        <p:spPr>
          <a:xfrm>
            <a:off x="1812604" y="508081"/>
            <a:ext cx="6289673" cy="8461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Graphik Regular" panose="020B0503030202060203" pitchFamily="34" charset="0"/>
              </a:rPr>
              <a:t>Integrated Care Academy at the University of Suffolk</a:t>
            </a:r>
          </a:p>
        </p:txBody>
      </p:sp>
      <p:pic>
        <p:nvPicPr>
          <p:cNvPr id="78" name="Picture 77">
            <a:extLst>
              <a:ext uri="{FF2B5EF4-FFF2-40B4-BE49-F238E27FC236}">
                <a16:creationId xmlns:a16="http://schemas.microsoft.com/office/drawing/2014/main" id="{898C31F1-5106-4F6D-9FFD-8C02A341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1" y="6062452"/>
            <a:ext cx="1506378" cy="430685"/>
          </a:xfrm>
          <a:prstGeom prst="rect">
            <a:avLst/>
          </a:prstGeom>
          <a:solidFill>
            <a:schemeClr val="bg1"/>
          </a:solidFill>
        </p:spPr>
      </p:pic>
      <p:pic>
        <p:nvPicPr>
          <p:cNvPr id="79" name="Picture 78">
            <a:extLst>
              <a:ext uri="{FF2B5EF4-FFF2-40B4-BE49-F238E27FC236}">
                <a16:creationId xmlns:a16="http://schemas.microsoft.com/office/drawing/2014/main" id="{CBD73FA6-01D0-43F1-A156-B4168705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98" y="6062452"/>
            <a:ext cx="1845064" cy="440163"/>
          </a:xfrm>
          <a:prstGeom prst="rect">
            <a:avLst/>
          </a:prstGeom>
        </p:spPr>
      </p:pic>
      <p:pic>
        <p:nvPicPr>
          <p:cNvPr id="80" name="Picture 79">
            <a:extLst>
              <a:ext uri="{FF2B5EF4-FFF2-40B4-BE49-F238E27FC236}">
                <a16:creationId xmlns:a16="http://schemas.microsoft.com/office/drawing/2014/main" id="{47ADE97A-0A65-47DB-AFCA-2FEA6BE84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471" y="6053299"/>
            <a:ext cx="1464402" cy="439838"/>
          </a:xfrm>
          <a:prstGeom prst="rect">
            <a:avLst/>
          </a:prstGeom>
        </p:spPr>
      </p:pic>
      <p:sp>
        <p:nvSpPr>
          <p:cNvPr id="11" name="Title 8">
            <a:extLst>
              <a:ext uri="{FF2B5EF4-FFF2-40B4-BE49-F238E27FC236}">
                <a16:creationId xmlns:a16="http://schemas.microsoft.com/office/drawing/2014/main" id="{EA55C555-DAF0-42CD-983F-605258705C78}"/>
              </a:ext>
            </a:extLst>
          </p:cNvPr>
          <p:cNvSpPr txBox="1">
            <a:spLocks/>
          </p:cNvSpPr>
          <p:nvPr/>
        </p:nvSpPr>
        <p:spPr>
          <a:xfrm>
            <a:off x="395368" y="645485"/>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r>
              <a:rPr lang="en-GB" sz="2800" b="1" dirty="0"/>
              <a:t>Round-Table Discussion</a:t>
            </a:r>
            <a:endParaRPr lang="en-GB" sz="2800" dirty="0"/>
          </a:p>
        </p:txBody>
      </p:sp>
      <p:sp>
        <p:nvSpPr>
          <p:cNvPr id="12" name="TextBox 11">
            <a:extLst>
              <a:ext uri="{FF2B5EF4-FFF2-40B4-BE49-F238E27FC236}">
                <a16:creationId xmlns:a16="http://schemas.microsoft.com/office/drawing/2014/main" id="{EAFCFCA3-DCF2-42D7-B097-C34CB1F6D010}"/>
              </a:ext>
            </a:extLst>
          </p:cNvPr>
          <p:cNvSpPr txBox="1"/>
          <p:nvPr/>
        </p:nvSpPr>
        <p:spPr>
          <a:xfrm>
            <a:off x="465998" y="1599320"/>
            <a:ext cx="7636279" cy="2800767"/>
          </a:xfrm>
          <a:prstGeom prst="rect">
            <a:avLst/>
          </a:prstGeom>
          <a:solidFill>
            <a:schemeClr val="tx2">
              <a:lumMod val="40000"/>
              <a:lumOff val="6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Researchers will present findings to participants.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200" dirty="0">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latin typeface="Calibri" panose="020F0502020204030204"/>
              </a:rPr>
              <a:t>There will be a group discussion regarding the findings:</a:t>
            </a:r>
          </a:p>
          <a:p>
            <a:pPr marL="742950" lvl="1" indent="-285750">
              <a:buFont typeface="Arial" panose="020B0604020202020204" pitchFamily="34" charset="0"/>
              <a:buChar char="•"/>
              <a:defRPr/>
            </a:pPr>
            <a:r>
              <a:rPr lang="en-GB" sz="2200" dirty="0">
                <a:latin typeface="Calibri" panose="020F0502020204030204"/>
              </a:rPr>
              <a:t>Resonance with personal and/or professional experience</a:t>
            </a:r>
          </a:p>
          <a:p>
            <a:pPr marL="742950" lvl="1" indent="-285750">
              <a:buFont typeface="Arial" panose="020B0604020202020204" pitchFamily="34" charset="0"/>
              <a:buChar char="•"/>
              <a:defRPr/>
            </a:pPr>
            <a:r>
              <a:rPr lang="en-GB" sz="2200" dirty="0">
                <a:latin typeface="Calibri" panose="020F0502020204030204"/>
              </a:rPr>
              <a:t>Contradictions</a:t>
            </a:r>
          </a:p>
          <a:p>
            <a:pPr marL="742950" lvl="1" indent="-285750">
              <a:buFont typeface="Arial" panose="020B0604020202020204" pitchFamily="34" charset="0"/>
              <a:buChar char="•"/>
              <a:defRPr/>
            </a:pPr>
            <a:r>
              <a:rPr lang="en-GB" sz="2200" dirty="0">
                <a:latin typeface="Calibri" panose="020F0502020204030204"/>
              </a:rPr>
              <a:t>Gaps in evidence</a:t>
            </a:r>
          </a:p>
          <a:p>
            <a:pPr marL="742950" lvl="1" indent="-285750">
              <a:buFont typeface="Arial" panose="020B0604020202020204" pitchFamily="34" charset="0"/>
              <a:buChar char="•"/>
              <a:defRPr/>
            </a:pPr>
            <a:r>
              <a:rPr lang="en-GB" sz="2200" dirty="0">
                <a:latin typeface="Calibri" panose="020F0502020204030204"/>
              </a:rPr>
              <a:t>Implications for research</a:t>
            </a:r>
          </a:p>
          <a:p>
            <a:pPr marL="742950" lvl="1" indent="-285750">
              <a:buFont typeface="Arial" panose="020B0604020202020204" pitchFamily="34" charset="0"/>
              <a:buChar char="•"/>
              <a:defRPr/>
            </a:pPr>
            <a:r>
              <a:rPr lang="en-GB" sz="2200" dirty="0">
                <a:latin typeface="Calibri" panose="020F0502020204030204"/>
              </a:rPr>
              <a:t>Final comments</a:t>
            </a:r>
          </a:p>
        </p:txBody>
      </p:sp>
      <p:sp>
        <p:nvSpPr>
          <p:cNvPr id="13" name="Title 8">
            <a:extLst>
              <a:ext uri="{FF2B5EF4-FFF2-40B4-BE49-F238E27FC236}">
                <a16:creationId xmlns:a16="http://schemas.microsoft.com/office/drawing/2014/main" id="{A6164740-2AAD-4D4F-B4D2-15443F00A684}"/>
              </a:ext>
            </a:extLst>
          </p:cNvPr>
          <p:cNvSpPr txBox="1">
            <a:spLocks/>
          </p:cNvSpPr>
          <p:nvPr/>
        </p:nvSpPr>
        <p:spPr>
          <a:xfrm>
            <a:off x="465998" y="2695684"/>
            <a:ext cx="9660362" cy="115453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000" kern="1200" baseline="0">
                <a:solidFill>
                  <a:schemeClr val="tx2"/>
                </a:solidFill>
                <a:latin typeface="Sharp Sans No1 Extrabold" pitchFamily="50" charset="0"/>
                <a:ea typeface="Sharp Sans No1 Extrabold" pitchFamily="50" charset="0"/>
                <a:cs typeface="Sharp Sans No1 Extrabold" pitchFamily="50" charset="0"/>
              </a:defRPr>
            </a:lvl1pPr>
          </a:lstStyle>
          <a:p>
            <a:endParaRPr lang="en-GB" sz="2800" dirty="0">
              <a:solidFill>
                <a:schemeClr val="tx1"/>
              </a:solidFill>
            </a:endParaRPr>
          </a:p>
        </p:txBody>
      </p:sp>
      <p:pic>
        <p:nvPicPr>
          <p:cNvPr id="5" name="Graphic 4" descr="Meeting with solid fill">
            <a:extLst>
              <a:ext uri="{FF2B5EF4-FFF2-40B4-BE49-F238E27FC236}">
                <a16:creationId xmlns:a16="http://schemas.microsoft.com/office/drawing/2014/main" id="{3E129BA0-4BD2-4287-A24D-62274408A7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4089" y="1422519"/>
            <a:ext cx="3043282" cy="3043282"/>
          </a:xfrm>
          <a:prstGeom prst="rect">
            <a:avLst/>
          </a:prstGeom>
        </p:spPr>
      </p:pic>
    </p:spTree>
    <p:extLst>
      <p:ext uri="{BB962C8B-B14F-4D97-AF65-F5344CB8AC3E}">
        <p14:creationId xmlns:p14="http://schemas.microsoft.com/office/powerpoint/2010/main" val="1074541448"/>
      </p:ext>
    </p:extLst>
  </p:cSld>
  <p:clrMapOvr>
    <a:masterClrMapping/>
  </p:clrMapOvr>
</p:sld>
</file>

<file path=ppt/theme/theme1.xml><?xml version="1.0" encoding="utf-8"?>
<a:theme xmlns:a="http://schemas.openxmlformats.org/drawingml/2006/main" name="1_Office Theme">
  <a:themeElements>
    <a:clrScheme name="University of Suffolk">
      <a:dk1>
        <a:srgbClr val="333333"/>
      </a:dk1>
      <a:lt1>
        <a:srgbClr val="FFFFFF"/>
      </a:lt1>
      <a:dk2>
        <a:srgbClr val="FFBF0B"/>
      </a:dk2>
      <a:lt2>
        <a:srgbClr val="D0D0CE"/>
      </a:lt2>
      <a:accent1>
        <a:srgbClr val="333F48"/>
      </a:accent1>
      <a:accent2>
        <a:srgbClr val="7C878E"/>
      </a:accent2>
      <a:accent3>
        <a:srgbClr val="0067A0"/>
      </a:accent3>
      <a:accent4>
        <a:srgbClr val="009CDE"/>
      </a:accent4>
      <a:accent5>
        <a:srgbClr val="FC4C02"/>
      </a:accent5>
      <a:accent6>
        <a:srgbClr val="DA291C"/>
      </a:accent6>
      <a:hlink>
        <a:srgbClr val="009CDE"/>
      </a:hlink>
      <a:folHlink>
        <a:srgbClr val="DA29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865</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Graphik Regular</vt:lpstr>
      <vt:lpstr>Graphik Semibold</vt:lpstr>
      <vt:lpstr>Sharp Sans No1 Book</vt:lpstr>
      <vt:lpstr>Sharp Sans No1 Extrabold</vt:lpstr>
      <vt:lpstr>Sharp Sans No1 Semibold</vt:lpstr>
      <vt:lpstr>Symbol</vt:lpstr>
      <vt:lpstr>1_Office Theme</vt:lpstr>
      <vt:lpstr>Transition of young people with life-limiting conditions from children’s to adult services: A scoping review Grant RD22/014</vt:lpstr>
      <vt:lpstr>Background</vt:lpstr>
      <vt:lpstr>Objective</vt:lpstr>
      <vt:lpstr>PowerPoint Presentation</vt:lpstr>
      <vt:lpstr>Deliberative Workshop</vt:lpstr>
      <vt:lpstr>Identifying focus of review and research questions in deliberative workshop</vt:lpstr>
      <vt:lpstr>Determine search specifications in deliberative workshop </vt:lpstr>
      <vt:lpstr>*Researchers will conduct the following steps of the scoping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of young people with life-limiting conditions from children’s to adult services: A scoping review</dc:title>
  <dc:creator>Monica De Icaza Valenzuela</dc:creator>
  <cp:lastModifiedBy>Monica De Icaza Valenzuela</cp:lastModifiedBy>
  <cp:revision>9</cp:revision>
  <dcterms:created xsi:type="dcterms:W3CDTF">2022-01-18T22:39:47Z</dcterms:created>
  <dcterms:modified xsi:type="dcterms:W3CDTF">2022-04-06T16:50:32Z</dcterms:modified>
</cp:coreProperties>
</file>